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39.png" ContentType="image/png"/>
  <Override PartName="/ppt/media/image129.png" ContentType="image/png"/>
  <Override PartName="/ppt/media/image126.png" ContentType="image/png"/>
  <Override PartName="/ppt/media/image119.png" ContentType="image/png"/>
  <Override PartName="/ppt/media/image118.png" ContentType="image/png"/>
  <Override PartName="/ppt/media/image109.png" ContentType="image/png"/>
  <Override PartName="/ppt/media/image117.png" ContentType="image/png"/>
  <Override PartName="/ppt/media/image99.png" ContentType="image/png"/>
  <Override PartName="/ppt/media/image116.png" ContentType="image/png"/>
  <Override PartName="/ppt/media/image98.png" ContentType="image/png"/>
  <Override PartName="/ppt/media/image115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145.png" ContentType="image/png"/>
  <Override PartName="/ppt/media/image36.png" ContentType="image/png"/>
  <Override PartName="/ppt/media/image120.png" ContentType="image/png"/>
  <Override PartName="/ppt/media/image11.png" ContentType="image/png"/>
  <Override PartName="/ppt/media/image144.png" ContentType="image/png"/>
  <Override PartName="/ppt/media/image35.png" ContentType="image/png"/>
  <Override PartName="/ppt/media/image10.png" ContentType="image/png"/>
  <Override PartName="/ppt/media/image143.png" ContentType="image/png"/>
  <Override PartName="/ppt/media/image34.png" ContentType="image/png"/>
  <Override PartName="/ppt/media/image59.png" ContentType="image/png"/>
  <Override PartName="/ppt/media/image142.png" ContentType="image/png"/>
  <Override PartName="/ppt/media/image33.png" ContentType="image/png"/>
  <Override PartName="/ppt/media/image58.png" ContentType="image/png"/>
  <Override PartName="/ppt/media/image141.png" ContentType="image/png"/>
  <Override PartName="/ppt/media/image32.png" ContentType="image/png"/>
  <Override PartName="/ppt/media/image57.png" ContentType="image/png"/>
  <Override PartName="/ppt/media/image140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138.png" ContentType="image/png"/>
  <Override PartName="/ppt/media/image29.png" ContentType="image/png"/>
  <Override PartName="/ppt/media/image137.png" ContentType="image/png"/>
  <Override PartName="/ppt/media/image28.png" ContentType="image/png"/>
  <Override PartName="/ppt/media/image136.png" ContentType="image/png"/>
  <Override PartName="/ppt/media/image27.png" ContentType="image/png"/>
  <Override PartName="/ppt/media/image135.png" ContentType="image/png"/>
  <Override PartName="/ppt/media/image26.png" ContentType="image/png"/>
  <Override PartName="/ppt/media/image134.png" ContentType="image/png"/>
  <Override PartName="/ppt/media/image25.png" ContentType="image/png"/>
  <Override PartName="/ppt/media/image133.png" ContentType="image/png"/>
  <Override PartName="/ppt/media/image24.png" ContentType="image/png"/>
  <Override PartName="/ppt/media/image49.png" ContentType="image/png"/>
  <Override PartName="/ppt/media/image132.png" ContentType="image/png"/>
  <Override PartName="/ppt/media/image23.png" ContentType="image/png"/>
  <Override PartName="/ppt/media/image48.png" ContentType="image/png"/>
  <Override PartName="/ppt/media/image131.png" ContentType="image/png"/>
  <Override PartName="/ppt/media/image22.png" ContentType="image/png"/>
  <Override PartName="/ppt/media/image47.png" ContentType="image/png"/>
  <Override PartName="/ppt/media/image130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28.png" ContentType="image/png"/>
  <Override PartName="/ppt/media/image19.png" ContentType="image/png"/>
  <Override PartName="/ppt/media/image127.png" ContentType="image/png"/>
  <Override PartName="/ppt/media/image18.png" ContentType="image/png"/>
  <Override PartName="/ppt/media/image124.png" ContentType="image/png"/>
  <Override PartName="/ppt/media/image15.png" ContentType="image/png"/>
  <Override PartName="/ppt/media/image125.png" ContentType="image/png"/>
  <Override PartName="/ppt/media/image16.png" ContentType="image/png"/>
  <Override PartName="/ppt/media/image121.png" ContentType="image/png"/>
  <Override PartName="/ppt/media/image12.png" ContentType="image/png"/>
  <Override PartName="/ppt/media/image146.png" ContentType="image/png"/>
  <Override PartName="/ppt/media/image37.png" ContentType="image/png"/>
  <Override PartName="/ppt/media/image122.png" ContentType="image/png"/>
  <Override PartName="/ppt/media/image13.png" ContentType="image/png"/>
  <Override PartName="/ppt/media/image147.png" ContentType="image/png"/>
  <Override PartName="/ppt/media/image38.png" ContentType="image/png"/>
  <Override PartName="/ppt/media/image123.png" ContentType="image/png"/>
  <Override PartName="/ppt/media/image14.png" ContentType="image/png"/>
  <Override PartName="/ppt/media/image39.png" ContentType="image/png"/>
  <Override PartName="/ppt/media/image40.png" ContentType="image/png"/>
  <Override PartName="/ppt/media/image65.png" ContentType="image/png"/>
  <Override PartName="/ppt/media/image41.png" ContentType="image/png"/>
  <Override PartName="/ppt/media/image66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17.jpeg" ContentType="image/jpe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</p:sldIdLst>
  <p:sldSz cx="10080625" cy="567055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3.png"/><Relationship Id="rId2" Type="http://schemas.openxmlformats.org/officeDocument/2006/relationships/image" Target="../media/image54.png"/><Relationship Id="rId3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5.png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0.png"/><Relationship Id="rId2" Type="http://schemas.openxmlformats.org/officeDocument/2006/relationships/image" Target="../media/image61.png"/><Relationship Id="rId3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2.png"/><Relationship Id="rId2" Type="http://schemas.openxmlformats.org/officeDocument/2006/relationships/image" Target="../media/image63.png"/><Relationship Id="rId3" Type="http://schemas.openxmlformats.org/officeDocument/2006/relationships/image" Target="../media/image64.png"/><Relationship Id="rId4" Type="http://schemas.openxmlformats.org/officeDocument/2006/relationships/image" Target="../media/image65.png"/><Relationship Id="rId5" Type="http://schemas.openxmlformats.org/officeDocument/2006/relationships/image" Target="../media/image66.png"/><Relationship Id="rId6" Type="http://schemas.openxmlformats.org/officeDocument/2006/relationships/image" Target="../media/image67.png"/><Relationship Id="rId7" Type="http://schemas.openxmlformats.org/officeDocument/2006/relationships/image" Target="../media/image68.png"/><Relationship Id="rId8" Type="http://schemas.openxmlformats.org/officeDocument/2006/relationships/image" Target="../media/image69.png"/><Relationship Id="rId9" Type="http://schemas.openxmlformats.org/officeDocument/2006/relationships/image" Target="../media/image70.png"/><Relationship Id="rId10" Type="http://schemas.openxmlformats.org/officeDocument/2006/relationships/image" Target="../media/image71.png"/><Relationship Id="rId11" Type="http://schemas.openxmlformats.org/officeDocument/2006/relationships/image" Target="../media/image72.png"/><Relationship Id="rId12" Type="http://schemas.openxmlformats.org/officeDocument/2006/relationships/image" Target="../media/image73.png"/><Relationship Id="rId13" Type="http://schemas.openxmlformats.org/officeDocument/2006/relationships/image" Target="../media/image74.png"/><Relationship Id="rId14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5.png"/><Relationship Id="rId2" Type="http://schemas.openxmlformats.org/officeDocument/2006/relationships/image" Target="../media/image76.png"/><Relationship Id="rId3" Type="http://schemas.openxmlformats.org/officeDocument/2006/relationships/slideLayout" Target="../slideLayouts/slideLayout9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image" Target="../media/image81.png"/><Relationship Id="rId4" Type="http://schemas.openxmlformats.org/officeDocument/2006/relationships/image" Target="../media/image82.png"/><Relationship Id="rId5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image" Target="../media/image95.png"/><Relationship Id="rId6" Type="http://schemas.openxmlformats.org/officeDocument/2006/relationships/image" Target="../media/image96.png"/><Relationship Id="rId7" Type="http://schemas.openxmlformats.org/officeDocument/2006/relationships/image" Target="../media/image97.png"/><Relationship Id="rId8" Type="http://schemas.openxmlformats.org/officeDocument/2006/relationships/image" Target="../media/image98.png"/><Relationship Id="rId9" Type="http://schemas.openxmlformats.org/officeDocument/2006/relationships/image" Target="../media/image99.png"/><Relationship Id="rId10" Type="http://schemas.openxmlformats.org/officeDocument/2006/relationships/image" Target="../media/image100.png"/><Relationship Id="rId11" Type="http://schemas.openxmlformats.org/officeDocument/2006/relationships/image" Target="../media/image101.png"/><Relationship Id="rId12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image" Target="../media/image104.png"/><Relationship Id="rId4" Type="http://schemas.openxmlformats.org/officeDocument/2006/relationships/image" Target="../media/image105.png"/><Relationship Id="rId5" Type="http://schemas.openxmlformats.org/officeDocument/2006/relationships/image" Target="../media/image106.png"/><Relationship Id="rId6" Type="http://schemas.openxmlformats.org/officeDocument/2006/relationships/image" Target="../media/image107.png"/><Relationship Id="rId7" Type="http://schemas.openxmlformats.org/officeDocument/2006/relationships/image" Target="../media/image108.png"/><Relationship Id="rId8" Type="http://schemas.openxmlformats.org/officeDocument/2006/relationships/image" Target="../media/image109.png"/><Relationship Id="rId9" Type="http://schemas.openxmlformats.org/officeDocument/2006/relationships/image" Target="../media/image110.png"/><Relationship Id="rId10" Type="http://schemas.openxmlformats.org/officeDocument/2006/relationships/image" Target="../media/image111.png"/><Relationship Id="rId11" Type="http://schemas.openxmlformats.org/officeDocument/2006/relationships/image" Target="../media/image112.png"/><Relationship Id="rId12" Type="http://schemas.openxmlformats.org/officeDocument/2006/relationships/image" Target="../media/image113.png"/><Relationship Id="rId13" Type="http://schemas.openxmlformats.org/officeDocument/2006/relationships/image" Target="../media/image114.png"/><Relationship Id="rId14" Type="http://schemas.openxmlformats.org/officeDocument/2006/relationships/image" Target="../media/image115.png"/><Relationship Id="rId15" Type="http://schemas.openxmlformats.org/officeDocument/2006/relationships/image" Target="../media/image116.png"/><Relationship Id="rId16" Type="http://schemas.openxmlformats.org/officeDocument/2006/relationships/image" Target="../media/image117.png"/><Relationship Id="rId17" Type="http://schemas.openxmlformats.org/officeDocument/2006/relationships/image" Target="../media/image118.png"/><Relationship Id="rId18" Type="http://schemas.openxmlformats.org/officeDocument/2006/relationships/slideLayout" Target="../slideLayouts/slideLayout9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19.png"/><Relationship Id="rId2" Type="http://schemas.openxmlformats.org/officeDocument/2006/relationships/image" Target="../media/image120.png"/><Relationship Id="rId3" Type="http://schemas.openxmlformats.org/officeDocument/2006/relationships/slideLayout" Target="../slideLayouts/slideLayout9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1.png"/><Relationship Id="rId2" Type="http://schemas.openxmlformats.org/officeDocument/2006/relationships/image" Target="../media/image122.png"/><Relationship Id="rId3" Type="http://schemas.openxmlformats.org/officeDocument/2006/relationships/image" Target="../media/image123.png"/><Relationship Id="rId4" Type="http://schemas.openxmlformats.org/officeDocument/2006/relationships/image" Target="../media/image124.png"/><Relationship Id="rId5" Type="http://schemas.openxmlformats.org/officeDocument/2006/relationships/image" Target="../media/image125.png"/><Relationship Id="rId6" Type="http://schemas.openxmlformats.org/officeDocument/2006/relationships/image" Target="../media/image126.png"/><Relationship Id="rId7" Type="http://schemas.openxmlformats.org/officeDocument/2006/relationships/image" Target="../media/image127.png"/><Relationship Id="rId8" Type="http://schemas.openxmlformats.org/officeDocument/2006/relationships/image" Target="../media/image128.png"/><Relationship Id="rId9" Type="http://schemas.openxmlformats.org/officeDocument/2006/relationships/image" Target="../media/image129.png"/><Relationship Id="rId10" Type="http://schemas.openxmlformats.org/officeDocument/2006/relationships/image" Target="../media/image130.png"/><Relationship Id="rId11" Type="http://schemas.openxmlformats.org/officeDocument/2006/relationships/image" Target="../media/image131.png"/><Relationship Id="rId12" Type="http://schemas.openxmlformats.org/officeDocument/2006/relationships/slideLayout" Target="../slideLayouts/slideLayout9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2.png"/><Relationship Id="rId2" Type="http://schemas.openxmlformats.org/officeDocument/2006/relationships/image" Target="../media/image133.png"/><Relationship Id="rId3" Type="http://schemas.openxmlformats.org/officeDocument/2006/relationships/image" Target="../media/image134.png"/><Relationship Id="rId4" Type="http://schemas.openxmlformats.org/officeDocument/2006/relationships/image" Target="../media/image135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38.png"/><Relationship Id="rId8" Type="http://schemas.openxmlformats.org/officeDocument/2006/relationships/slideLayout" Target="../slideLayouts/slideLayout9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39.png"/><Relationship Id="rId2" Type="http://schemas.openxmlformats.org/officeDocument/2006/relationships/image" Target="../media/image140.png"/><Relationship Id="rId3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1.png"/><Relationship Id="rId2" Type="http://schemas.openxmlformats.org/officeDocument/2006/relationships/image" Target="../media/image142.png"/><Relationship Id="rId3" Type="http://schemas.openxmlformats.org/officeDocument/2006/relationships/slideLayout" Target="../slideLayouts/slideLayout10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3.png"/><Relationship Id="rId2" Type="http://schemas.openxmlformats.org/officeDocument/2006/relationships/slideLayout" Target="../slideLayouts/slideLayout10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slideLayout" Target="../slideLayouts/slideLayout10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45.png"/><Relationship Id="rId2" Type="http://schemas.openxmlformats.org/officeDocument/2006/relationships/slideLayout" Target="../slideLayouts/slideLayout10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slideLayout" Target="../slideLayouts/slideLayout10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jpeg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Relationship Id="rId6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7" Type="http://schemas.openxmlformats.org/officeDocument/2006/relationships/image" Target="../media/image27.png"/><Relationship Id="rId8" Type="http://schemas.openxmlformats.org/officeDocument/2006/relationships/image" Target="../media/image28.png"/><Relationship Id="rId9" Type="http://schemas.openxmlformats.org/officeDocument/2006/relationships/image" Target="../media/image29.png"/><Relationship Id="rId10" Type="http://schemas.openxmlformats.org/officeDocument/2006/relationships/image" Target="../media/image30.png"/><Relationship Id="rId11" Type="http://schemas.openxmlformats.org/officeDocument/2006/relationships/image" Target="../media/image31.png"/><Relationship Id="rId1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png"/><Relationship Id="rId10" Type="http://schemas.openxmlformats.org/officeDocument/2006/relationships/image" Target="../media/image41.png"/><Relationship Id="rId11" Type="http://schemas.openxmlformats.org/officeDocument/2006/relationships/image" Target="../media/image42.pn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png"/><Relationship Id="rId16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png"/><Relationship Id="rId3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0.png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1728360" y="3099600"/>
            <a:ext cx="8386560" cy="1961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marL="969120"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LUẬN VĂN TỐT NGHIỆP KHÓA 2016-2021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1109160" y="252000"/>
            <a:ext cx="4924800" cy="465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2f5597"/>
                </a:solidFill>
                <a:latin typeface="Calibri"/>
                <a:ea typeface="DejaVu Sans"/>
              </a:rPr>
              <a:t>TRƯỜNG ĐẠI HỌC GIAO THÔNG VẬN TẢI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2f5597"/>
                </a:solidFill>
                <a:latin typeface="Calibri"/>
                <a:ea typeface="DejaVu Sans"/>
              </a:rPr>
              <a:t>THÀNH PHỐ HỒ CHÍ MINH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82" name="Picture 3" descr=""/>
          <p:cNvPicPr/>
          <p:nvPr/>
        </p:nvPicPr>
        <p:blipFill>
          <a:blip r:embed="rId2"/>
          <a:stretch/>
        </p:blipFill>
        <p:spPr>
          <a:xfrm>
            <a:off x="333360" y="144360"/>
            <a:ext cx="618840" cy="685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BIỂU ĐỒ LỚP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58" name="Content Placeholder 2" descr=""/>
          <p:cNvPicPr/>
          <p:nvPr/>
        </p:nvPicPr>
        <p:blipFill>
          <a:blip r:embed="rId1"/>
          <a:stretch/>
        </p:blipFill>
        <p:spPr>
          <a:xfrm>
            <a:off x="309960" y="7920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459" name="CustomShape 2"/>
          <p:cNvSpPr/>
          <p:nvPr/>
        </p:nvSpPr>
        <p:spPr>
          <a:xfrm>
            <a:off x="371880" y="1058400"/>
            <a:ext cx="9059760" cy="7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60" name="Picture 458" descr=""/>
          <p:cNvPicPr/>
          <p:nvPr/>
        </p:nvPicPr>
        <p:blipFill>
          <a:blip r:embed="rId2"/>
          <a:stretch/>
        </p:blipFill>
        <p:spPr>
          <a:xfrm>
            <a:off x="465120" y="874800"/>
            <a:ext cx="9200880" cy="4601880"/>
          </a:xfrm>
          <a:prstGeom prst="rect">
            <a:avLst/>
          </a:prstGeom>
          <a:ln>
            <a:noFill/>
          </a:ln>
        </p:spPr>
      </p:pic>
    </p:spTree>
  </p:cSld>
  <p:transition spd="med">
    <p:wheel spokes="1"/>
  </p:transition>
  <p:timing>
    <p:tnLst>
      <p:par>
        <p:cTn id="178" dur="indefinite" restart="never" nodeType="tmRoot">
          <p:childTnLst>
            <p:seq>
              <p:cTn id="179" dur="indefinite" nodeType="mainSeq">
                <p:childTnLst>
                  <p:par>
                    <p:cTn id="180" fill="hold">
                      <p:stCondLst>
                        <p:cond delay="indefinite"/>
                      </p:stCondLst>
                      <p:childTnLst>
                        <p:par>
                          <p:cTn id="181" fill="hold">
                            <p:stCondLst>
                              <p:cond delay="0"/>
                            </p:stCondLst>
                            <p:childTnLst>
                              <p:par>
                                <p:cTn id="182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4" dur="2000"/>
                                        <p:tgtEl>
                                          <p:spTgt spid="4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2" name="Content Placeholder 2" descr=""/>
          <p:cNvPicPr/>
          <p:nvPr/>
        </p:nvPicPr>
        <p:blipFill>
          <a:blip r:embed="rId1"/>
          <a:stretch/>
        </p:blipFill>
        <p:spPr>
          <a:xfrm>
            <a:off x="309960" y="7920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463" name="CustomShape 2"/>
          <p:cNvSpPr/>
          <p:nvPr/>
        </p:nvSpPr>
        <p:spPr>
          <a:xfrm>
            <a:off x="371880" y="1058400"/>
            <a:ext cx="9059760" cy="74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64" name="Picture 462" descr=""/>
          <p:cNvPicPr/>
          <p:nvPr/>
        </p:nvPicPr>
        <p:blipFill>
          <a:blip r:embed="rId2"/>
          <a:stretch/>
        </p:blipFill>
        <p:spPr>
          <a:xfrm>
            <a:off x="704520" y="982800"/>
            <a:ext cx="8832600" cy="4245840"/>
          </a:xfrm>
          <a:prstGeom prst="rect">
            <a:avLst/>
          </a:prstGeom>
          <a:ln>
            <a:noFill/>
          </a:ln>
        </p:spPr>
      </p:pic>
      <p:pic>
        <p:nvPicPr>
          <p:cNvPr id="465" name="Picture 466" descr=""/>
          <p:cNvPicPr/>
          <p:nvPr/>
        </p:nvPicPr>
        <p:blipFill>
          <a:blip r:embed="rId3"/>
          <a:stretch/>
        </p:blipFill>
        <p:spPr>
          <a:xfrm>
            <a:off x="704520" y="982800"/>
            <a:ext cx="8858160" cy="4245840"/>
          </a:xfrm>
          <a:prstGeom prst="rect">
            <a:avLst/>
          </a:prstGeom>
          <a:ln>
            <a:noFill/>
          </a:ln>
        </p:spPr>
      </p:pic>
      <p:pic>
        <p:nvPicPr>
          <p:cNvPr id="466" name="Picture 470" descr=""/>
          <p:cNvPicPr/>
          <p:nvPr/>
        </p:nvPicPr>
        <p:blipFill>
          <a:blip r:embed="rId4"/>
          <a:stretch/>
        </p:blipFill>
        <p:spPr>
          <a:xfrm>
            <a:off x="704520" y="982800"/>
            <a:ext cx="8832600" cy="4226760"/>
          </a:xfrm>
          <a:prstGeom prst="rect">
            <a:avLst/>
          </a:prstGeom>
          <a:ln>
            <a:noFill/>
          </a:ln>
        </p:spPr>
      </p:pic>
      <p:pic>
        <p:nvPicPr>
          <p:cNvPr id="467" name="Picture 474" descr=""/>
          <p:cNvPicPr/>
          <p:nvPr/>
        </p:nvPicPr>
        <p:blipFill>
          <a:blip r:embed="rId5"/>
          <a:stretch/>
        </p:blipFill>
        <p:spPr>
          <a:xfrm>
            <a:off x="704520" y="982800"/>
            <a:ext cx="8832600" cy="422676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85" dur="indefinite" restart="never" nodeType="tmRoot">
          <p:childTnLst>
            <p:seq>
              <p:cTn id="186" dur="indefinite" nodeType="mainSeq">
                <p:childTnLst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1" dur="2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6" dur="2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01" dur="2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06" dur="2000"/>
                                        <p:tgtEl>
                                          <p:spTgt spid="4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PHÂN RÃ CHỨC NĂNG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9" name="Content Placeholder 2" descr=""/>
          <p:cNvPicPr/>
          <p:nvPr/>
        </p:nvPicPr>
        <p:blipFill>
          <a:blip r:embed="rId1"/>
          <a:stretch/>
        </p:blipFill>
        <p:spPr>
          <a:xfrm>
            <a:off x="309960" y="7920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470" name="CustomShape 2"/>
          <p:cNvSpPr/>
          <p:nvPr/>
        </p:nvSpPr>
        <p:spPr>
          <a:xfrm>
            <a:off x="503640" y="1326240"/>
            <a:ext cx="9059760" cy="22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1" name="Picture 478" descr=""/>
          <p:cNvPicPr/>
          <p:nvPr/>
        </p:nvPicPr>
        <p:blipFill>
          <a:blip r:embed="rId2"/>
          <a:stretch/>
        </p:blipFill>
        <p:spPr>
          <a:xfrm>
            <a:off x="445320" y="935280"/>
            <a:ext cx="9200880" cy="4356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7" dur="indefinite" restart="never" nodeType="tmRoot">
          <p:childTnLst>
            <p:seq>
              <p:cTn id="208" dur="indefinite" nodeType="mainSeq">
                <p:childTnLst>
                  <p:par>
                    <p:cTn id="209" fill="hold">
                      <p:stCondLst>
                        <p:cond delay="indefinite"/>
                      </p:stCondLst>
                      <p:childTnLst>
                        <p:par>
                          <p:cTn id="210" fill="hold">
                            <p:stCondLst>
                              <p:cond delay="0"/>
                            </p:stCondLst>
                            <p:childTnLst>
                              <p:par>
                                <p:cTn id="211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13" dur="2000"/>
                                        <p:tgtEl>
                                          <p:spTgt spid="4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HOẠT ĐỘNG API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73" name="Content Placeholder 2" descr=""/>
          <p:cNvPicPr/>
          <p:nvPr/>
        </p:nvPicPr>
        <p:blipFill>
          <a:blip r:embed="rId1"/>
          <a:stretch/>
        </p:blipFill>
        <p:spPr>
          <a:xfrm>
            <a:off x="309960" y="7920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474" name="CustomShape 2"/>
          <p:cNvSpPr/>
          <p:nvPr/>
        </p:nvSpPr>
        <p:spPr>
          <a:xfrm>
            <a:off x="503640" y="1326240"/>
            <a:ext cx="9059760" cy="221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5" name="CustomShape 3"/>
          <p:cNvSpPr/>
          <p:nvPr/>
        </p:nvSpPr>
        <p:spPr>
          <a:xfrm>
            <a:off x="5805360" y="1423440"/>
            <a:ext cx="1567440" cy="28000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476" name="CustomShape 4"/>
          <p:cNvSpPr/>
          <p:nvPr/>
        </p:nvSpPr>
        <p:spPr>
          <a:xfrm>
            <a:off x="3025080" y="2546280"/>
            <a:ext cx="1467000" cy="68544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7" name="CustomShape 5"/>
          <p:cNvSpPr/>
          <p:nvPr/>
        </p:nvSpPr>
        <p:spPr>
          <a:xfrm>
            <a:off x="8552520" y="1220760"/>
            <a:ext cx="1018800" cy="10476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78" name="Picture 487" descr=""/>
          <p:cNvPicPr/>
          <p:nvPr/>
        </p:nvPicPr>
        <p:blipFill>
          <a:blip r:embed="rId5"/>
          <a:stretch/>
        </p:blipFill>
        <p:spPr>
          <a:xfrm>
            <a:off x="8094600" y="2957760"/>
            <a:ext cx="1755720" cy="1516680"/>
          </a:xfrm>
          <a:prstGeom prst="rect">
            <a:avLst/>
          </a:prstGeom>
          <a:ln>
            <a:noFill/>
          </a:ln>
        </p:spPr>
      </p:pic>
      <p:pic>
        <p:nvPicPr>
          <p:cNvPr id="479" name="Picture 488" descr=""/>
          <p:cNvPicPr/>
          <p:nvPr/>
        </p:nvPicPr>
        <p:blipFill>
          <a:blip r:embed="rId6"/>
          <a:stretch/>
        </p:blipFill>
        <p:spPr>
          <a:xfrm rot="9679200">
            <a:off x="7350840" y="2094480"/>
            <a:ext cx="1312560" cy="338760"/>
          </a:xfrm>
          <a:prstGeom prst="rect">
            <a:avLst/>
          </a:prstGeom>
          <a:ln>
            <a:noFill/>
          </a:ln>
        </p:spPr>
      </p:pic>
      <p:pic>
        <p:nvPicPr>
          <p:cNvPr id="480" name="Picture 489" descr=""/>
          <p:cNvPicPr/>
          <p:nvPr/>
        </p:nvPicPr>
        <p:blipFill>
          <a:blip r:embed="rId7"/>
          <a:stretch/>
        </p:blipFill>
        <p:spPr>
          <a:xfrm rot="12091800">
            <a:off x="7341840" y="3064680"/>
            <a:ext cx="1302480" cy="341640"/>
          </a:xfrm>
          <a:prstGeom prst="rect">
            <a:avLst/>
          </a:prstGeom>
          <a:ln>
            <a:noFill/>
          </a:ln>
        </p:spPr>
      </p:pic>
      <p:pic>
        <p:nvPicPr>
          <p:cNvPr id="481" name="Picture 490" descr=""/>
          <p:cNvPicPr/>
          <p:nvPr/>
        </p:nvPicPr>
        <p:blipFill>
          <a:blip r:embed="rId8"/>
          <a:stretch/>
        </p:blipFill>
        <p:spPr>
          <a:xfrm>
            <a:off x="4386960" y="2637000"/>
            <a:ext cx="1407960" cy="466560"/>
          </a:xfrm>
          <a:prstGeom prst="rect">
            <a:avLst/>
          </a:prstGeom>
          <a:ln>
            <a:noFill/>
          </a:ln>
        </p:spPr>
      </p:pic>
      <p:pic>
        <p:nvPicPr>
          <p:cNvPr id="482" name="Picture 491" descr=""/>
          <p:cNvPicPr/>
          <p:nvPr/>
        </p:nvPicPr>
        <p:blipFill>
          <a:blip r:embed="rId9"/>
          <a:stretch/>
        </p:blipFill>
        <p:spPr>
          <a:xfrm>
            <a:off x="1744920" y="2664000"/>
            <a:ext cx="1407960" cy="466560"/>
          </a:xfrm>
          <a:prstGeom prst="rect">
            <a:avLst/>
          </a:prstGeom>
          <a:ln>
            <a:noFill/>
          </a:ln>
        </p:spPr>
      </p:pic>
      <p:sp>
        <p:nvSpPr>
          <p:cNvPr id="483" name="CustomShape 6"/>
          <p:cNvSpPr/>
          <p:nvPr/>
        </p:nvSpPr>
        <p:spPr>
          <a:xfrm>
            <a:off x="2368440" y="2208960"/>
            <a:ext cx="3203640" cy="176400"/>
          </a:xfrm>
          <a:prstGeom prst="rect">
            <a:avLst/>
          </a:prstGeom>
          <a:blipFill rotWithShape="0">
            <a:blip r:embed="rId10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GET, POST, PUT, DELETE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84" name="CustomShape 7"/>
          <p:cNvSpPr/>
          <p:nvPr/>
        </p:nvSpPr>
        <p:spPr>
          <a:xfrm>
            <a:off x="2399040" y="3299040"/>
            <a:ext cx="3114360" cy="176400"/>
          </a:xfrm>
          <a:prstGeom prst="rect">
            <a:avLst/>
          </a:prstGeom>
          <a:blipFill rotWithShape="0">
            <a:blip r:embed="rId11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JSON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85" name="" descr=""/>
          <p:cNvPicPr/>
          <p:nvPr/>
        </p:nvPicPr>
        <p:blipFill>
          <a:blip r:embed="rId12"/>
          <a:stretch/>
        </p:blipFill>
        <p:spPr>
          <a:xfrm>
            <a:off x="274320" y="1234800"/>
            <a:ext cx="1756080" cy="1410840"/>
          </a:xfrm>
          <a:prstGeom prst="rect">
            <a:avLst/>
          </a:prstGeom>
          <a:ln>
            <a:noFill/>
          </a:ln>
        </p:spPr>
      </p:pic>
      <p:pic>
        <p:nvPicPr>
          <p:cNvPr id="486" name="" descr=""/>
          <p:cNvPicPr/>
          <p:nvPr/>
        </p:nvPicPr>
        <p:blipFill>
          <a:blip r:embed="rId13"/>
          <a:stretch/>
        </p:blipFill>
        <p:spPr>
          <a:xfrm>
            <a:off x="365760" y="3136680"/>
            <a:ext cx="1731240" cy="1812240"/>
          </a:xfrm>
          <a:prstGeom prst="rect">
            <a:avLst/>
          </a:prstGeom>
          <a:ln>
            <a:noFill/>
          </a:ln>
        </p:spPr>
      </p:pic>
    </p:spTree>
  </p:cSld>
  <p:transition spd="med">
    <p:push dir="d"/>
  </p:transition>
  <p:timing>
    <p:tnLst>
      <p:par>
        <p:cTn id="214" dur="indefinite" restart="never" nodeType="tmRoot">
          <p:childTnLst>
            <p:seq>
              <p:cTn id="215" dur="indefinite" nodeType="mainSeq">
                <p:childTnLst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0" dur="500"/>
                                        <p:tgtEl>
                                          <p:spTgt spid="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5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API ĐĂNG NHẬP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88" name="Content Placeholder 2" descr=""/>
          <p:cNvPicPr/>
          <p:nvPr/>
        </p:nvPicPr>
        <p:blipFill>
          <a:blip r:embed="rId1"/>
          <a:stretch/>
        </p:blipFill>
        <p:spPr>
          <a:xfrm>
            <a:off x="279000" y="75600"/>
            <a:ext cx="571320" cy="630000"/>
          </a:xfrm>
          <a:prstGeom prst="rect">
            <a:avLst/>
          </a:prstGeom>
          <a:ln>
            <a:noFill/>
          </a:ln>
        </p:spPr>
      </p:pic>
      <p:sp>
        <p:nvSpPr>
          <p:cNvPr id="489" name="CustomShape 2"/>
          <p:cNvSpPr/>
          <p:nvPr/>
        </p:nvSpPr>
        <p:spPr>
          <a:xfrm>
            <a:off x="503640" y="226080"/>
            <a:ext cx="906084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0" name="Picture 497" descr=""/>
          <p:cNvPicPr/>
          <p:nvPr/>
        </p:nvPicPr>
        <p:blipFill>
          <a:blip r:embed="rId2"/>
          <a:stretch/>
        </p:blipFill>
        <p:spPr>
          <a:xfrm>
            <a:off x="429840" y="874440"/>
            <a:ext cx="9244440" cy="444708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226" dur="indefinite" restart="never" nodeType="tmRoot">
          <p:childTnLst>
            <p:seq>
              <p:cTn id="22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API BẢNG ĐIỀU KHIỂN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2" name="Content Placeholder 2" descr=""/>
          <p:cNvPicPr/>
          <p:nvPr/>
        </p:nvPicPr>
        <p:blipFill>
          <a:blip r:embed="rId1"/>
          <a:stretch/>
        </p:blipFill>
        <p:spPr>
          <a:xfrm>
            <a:off x="279000" y="75600"/>
            <a:ext cx="571320" cy="630000"/>
          </a:xfrm>
          <a:prstGeom prst="rect">
            <a:avLst/>
          </a:prstGeom>
          <a:ln>
            <a:noFill/>
          </a:ln>
        </p:spPr>
      </p:pic>
      <p:sp>
        <p:nvSpPr>
          <p:cNvPr id="493" name="CustomShape 2"/>
          <p:cNvSpPr/>
          <p:nvPr/>
        </p:nvSpPr>
        <p:spPr>
          <a:xfrm>
            <a:off x="503640" y="226080"/>
            <a:ext cx="906084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4" name="Picture 501" descr=""/>
          <p:cNvPicPr/>
          <p:nvPr/>
        </p:nvPicPr>
        <p:blipFill>
          <a:blip r:embed="rId2"/>
          <a:stretch/>
        </p:blipFill>
        <p:spPr>
          <a:xfrm>
            <a:off x="352080" y="897120"/>
            <a:ext cx="9294840" cy="438552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228" dur="indefinite" restart="never" nodeType="tmRoot">
          <p:childTnLst>
            <p:seq>
              <p:cTn id="22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APP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6" name="Content Placeholder 2" descr=""/>
          <p:cNvPicPr/>
          <p:nvPr/>
        </p:nvPicPr>
        <p:blipFill>
          <a:blip r:embed="rId1"/>
          <a:stretch/>
        </p:blipFill>
        <p:spPr>
          <a:xfrm>
            <a:off x="279000" y="75600"/>
            <a:ext cx="571320" cy="630000"/>
          </a:xfrm>
          <a:prstGeom prst="rect">
            <a:avLst/>
          </a:prstGeom>
          <a:ln>
            <a:noFill/>
          </a:ln>
        </p:spPr>
      </p:pic>
      <p:sp>
        <p:nvSpPr>
          <p:cNvPr id="497" name="CustomShape 2"/>
          <p:cNvSpPr/>
          <p:nvPr/>
        </p:nvSpPr>
        <p:spPr>
          <a:xfrm>
            <a:off x="503640" y="226080"/>
            <a:ext cx="906084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8" name="Picture 509" descr=""/>
          <p:cNvPicPr/>
          <p:nvPr/>
        </p:nvPicPr>
        <p:blipFill>
          <a:blip r:embed="rId2"/>
          <a:stretch/>
        </p:blipFill>
        <p:spPr>
          <a:xfrm>
            <a:off x="651240" y="1172160"/>
            <a:ext cx="2683440" cy="3858480"/>
          </a:xfrm>
          <a:prstGeom prst="rect">
            <a:avLst/>
          </a:prstGeom>
          <a:ln>
            <a:noFill/>
          </a:ln>
        </p:spPr>
      </p:pic>
      <p:pic>
        <p:nvPicPr>
          <p:cNvPr id="499" name="Picture 510" descr=""/>
          <p:cNvPicPr/>
          <p:nvPr/>
        </p:nvPicPr>
        <p:blipFill>
          <a:blip r:embed="rId3"/>
          <a:stretch/>
        </p:blipFill>
        <p:spPr>
          <a:xfrm>
            <a:off x="3442320" y="1172160"/>
            <a:ext cx="3153600" cy="3766680"/>
          </a:xfrm>
          <a:prstGeom prst="rect">
            <a:avLst/>
          </a:prstGeom>
          <a:ln>
            <a:noFill/>
          </a:ln>
        </p:spPr>
      </p:pic>
      <p:pic>
        <p:nvPicPr>
          <p:cNvPr id="500" name="Picture 511" descr=""/>
          <p:cNvPicPr/>
          <p:nvPr/>
        </p:nvPicPr>
        <p:blipFill>
          <a:blip r:embed="rId4"/>
          <a:stretch/>
        </p:blipFill>
        <p:spPr>
          <a:xfrm>
            <a:off x="6903360" y="1179360"/>
            <a:ext cx="2763360" cy="3725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0" dur="indefinite" restart="never" nodeType="tmRoot">
          <p:childTnLst>
            <p:seq>
              <p:cTn id="231" dur="indefinite" nodeType="mainSeq">
                <p:childTnLst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36" dur="2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7" fill="hold">
                            <p:stCondLst>
                              <p:cond delay="2000"/>
                            </p:stCondLst>
                            <p:childTnLst>
                              <p:par>
                                <p:cTn id="238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40" dur="20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4000"/>
                            </p:stCondLst>
                            <p:childTnLst>
                              <p:par>
                                <p:cTn id="242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4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5" dur="500" fill="hold"/>
                                        <p:tgtEl>
                                          <p:spTgt spid="5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6" dur="500"/>
                                        <p:tgtEl>
                                          <p:spTgt spid="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APP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2" name="Content Placeholder 2" descr=""/>
          <p:cNvPicPr/>
          <p:nvPr/>
        </p:nvPicPr>
        <p:blipFill>
          <a:blip r:embed="rId1"/>
          <a:stretch/>
        </p:blipFill>
        <p:spPr>
          <a:xfrm>
            <a:off x="279000" y="75600"/>
            <a:ext cx="571320" cy="630000"/>
          </a:xfrm>
          <a:prstGeom prst="rect">
            <a:avLst/>
          </a:prstGeom>
          <a:ln>
            <a:noFill/>
          </a:ln>
        </p:spPr>
      </p:pic>
      <p:sp>
        <p:nvSpPr>
          <p:cNvPr id="503" name="CustomShape 2"/>
          <p:cNvSpPr/>
          <p:nvPr/>
        </p:nvSpPr>
        <p:spPr>
          <a:xfrm>
            <a:off x="503640" y="226080"/>
            <a:ext cx="906084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4" name="Picture 515" descr=""/>
          <p:cNvPicPr/>
          <p:nvPr/>
        </p:nvPicPr>
        <p:blipFill>
          <a:blip r:embed="rId2"/>
          <a:stretch/>
        </p:blipFill>
        <p:spPr>
          <a:xfrm>
            <a:off x="283680" y="907200"/>
            <a:ext cx="3115440" cy="4073400"/>
          </a:xfrm>
          <a:prstGeom prst="rect">
            <a:avLst/>
          </a:prstGeom>
          <a:ln>
            <a:noFill/>
          </a:ln>
        </p:spPr>
      </p:pic>
      <p:pic>
        <p:nvPicPr>
          <p:cNvPr id="505" name="Picture 516" descr=""/>
          <p:cNvPicPr/>
          <p:nvPr/>
        </p:nvPicPr>
        <p:blipFill>
          <a:blip r:embed="rId3"/>
          <a:stretch/>
        </p:blipFill>
        <p:spPr>
          <a:xfrm>
            <a:off x="3428640" y="895320"/>
            <a:ext cx="3090600" cy="4085280"/>
          </a:xfrm>
          <a:prstGeom prst="rect">
            <a:avLst/>
          </a:prstGeom>
          <a:ln>
            <a:noFill/>
          </a:ln>
        </p:spPr>
      </p:pic>
      <p:pic>
        <p:nvPicPr>
          <p:cNvPr id="506" name="Picture 517" descr=""/>
          <p:cNvPicPr/>
          <p:nvPr/>
        </p:nvPicPr>
        <p:blipFill>
          <a:blip r:embed="rId4"/>
          <a:stretch/>
        </p:blipFill>
        <p:spPr>
          <a:xfrm>
            <a:off x="6606000" y="865440"/>
            <a:ext cx="3331800" cy="41608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7" dur="indefinite" restart="never" nodeType="tmRoot">
          <p:childTnLst>
            <p:seq>
              <p:cTn id="248" dur="indefinite" nodeType="mainSeq">
                <p:childTnLst>
                  <p:par>
                    <p:cTn id="249" fill="hold">
                      <p:stCondLst>
                        <p:cond delay="indefinite"/>
                      </p:stCondLst>
                      <p:childTnLst>
                        <p:par>
                          <p:cTn id="250" fill="hold">
                            <p:stCondLst>
                              <p:cond delay="0"/>
                            </p:stCondLst>
                            <p:childTnLst>
                              <p:par>
                                <p:cTn id="251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253" dur="2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5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57" dur="20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8" fill="hold">
                            <p:stCondLst>
                              <p:cond delay="4000"/>
                            </p:stCondLst>
                            <p:childTnLst>
                              <p:par>
                                <p:cTn id="259" nodeType="after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61" dur="500"/>
                                        <p:tgtEl>
                                          <p:spTgt spid="5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8" name="Content Placeholder 2" descr=""/>
          <p:cNvPicPr/>
          <p:nvPr/>
        </p:nvPicPr>
        <p:blipFill>
          <a:blip r:embed="rId1"/>
          <a:stretch/>
        </p:blipFill>
        <p:spPr>
          <a:xfrm>
            <a:off x="279000" y="75600"/>
            <a:ext cx="571320" cy="630000"/>
          </a:xfrm>
          <a:prstGeom prst="rect">
            <a:avLst/>
          </a:prstGeom>
          <a:ln>
            <a:noFill/>
          </a:ln>
        </p:spPr>
      </p:pic>
      <p:sp>
        <p:nvSpPr>
          <p:cNvPr id="509" name="CustomShape 2"/>
          <p:cNvSpPr/>
          <p:nvPr/>
        </p:nvSpPr>
        <p:spPr>
          <a:xfrm>
            <a:off x="503640" y="226080"/>
            <a:ext cx="906084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0" name="Picture 529" descr=""/>
          <p:cNvPicPr/>
          <p:nvPr/>
        </p:nvPicPr>
        <p:blipFill>
          <a:blip r:embed="rId2"/>
          <a:stretch/>
        </p:blipFill>
        <p:spPr>
          <a:xfrm>
            <a:off x="763920" y="925200"/>
            <a:ext cx="8739360" cy="3877560"/>
          </a:xfrm>
          <a:prstGeom prst="rect">
            <a:avLst/>
          </a:prstGeom>
          <a:ln>
            <a:noFill/>
          </a:ln>
        </p:spPr>
      </p:pic>
      <p:pic>
        <p:nvPicPr>
          <p:cNvPr id="511" name="Picture 533" descr=""/>
          <p:cNvPicPr/>
          <p:nvPr/>
        </p:nvPicPr>
        <p:blipFill>
          <a:blip r:embed="rId3"/>
          <a:stretch/>
        </p:blipFill>
        <p:spPr>
          <a:xfrm>
            <a:off x="763920" y="911520"/>
            <a:ext cx="8739360" cy="4000320"/>
          </a:xfrm>
          <a:prstGeom prst="rect">
            <a:avLst/>
          </a:prstGeom>
          <a:ln>
            <a:noFill/>
          </a:ln>
        </p:spPr>
      </p:pic>
      <p:pic>
        <p:nvPicPr>
          <p:cNvPr id="512" name="Picture 537" descr=""/>
          <p:cNvPicPr/>
          <p:nvPr/>
        </p:nvPicPr>
        <p:blipFill>
          <a:blip r:embed="rId4"/>
          <a:stretch/>
        </p:blipFill>
        <p:spPr>
          <a:xfrm>
            <a:off x="761040" y="925200"/>
            <a:ext cx="8739360" cy="395820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62" dur="indefinite" restart="never" nodeType="tmRoot">
          <p:childTnLst>
            <p:seq>
              <p:cTn id="263" dur="indefinite" nodeType="mainSeq">
                <p:childTnLst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68" dur="2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73" dur="2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78" dur="20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INTERNET OF THINGS ( IOT)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14" name="Content Placeholder 2" descr=""/>
          <p:cNvPicPr/>
          <p:nvPr/>
        </p:nvPicPr>
        <p:blipFill>
          <a:blip r:embed="rId1"/>
          <a:stretch/>
        </p:blipFill>
        <p:spPr>
          <a:xfrm>
            <a:off x="279000" y="75600"/>
            <a:ext cx="571320" cy="630000"/>
          </a:xfrm>
          <a:prstGeom prst="rect">
            <a:avLst/>
          </a:prstGeom>
          <a:ln>
            <a:noFill/>
          </a:ln>
        </p:spPr>
      </p:pic>
      <p:sp>
        <p:nvSpPr>
          <p:cNvPr id="515" name="CustomShape 2"/>
          <p:cNvSpPr/>
          <p:nvPr/>
        </p:nvSpPr>
        <p:spPr>
          <a:xfrm>
            <a:off x="503640" y="226080"/>
            <a:ext cx="906084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6" name="CustomShape 3"/>
          <p:cNvSpPr/>
          <p:nvPr/>
        </p:nvSpPr>
        <p:spPr>
          <a:xfrm>
            <a:off x="4724640" y="2351520"/>
            <a:ext cx="172080" cy="18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7" name="Picture 542" descr=""/>
          <p:cNvPicPr/>
          <p:nvPr/>
        </p:nvPicPr>
        <p:blipFill>
          <a:blip r:embed="rId2"/>
          <a:stretch/>
        </p:blipFill>
        <p:spPr>
          <a:xfrm>
            <a:off x="2791080" y="1252800"/>
            <a:ext cx="2226600" cy="1547280"/>
          </a:xfrm>
          <a:prstGeom prst="rect">
            <a:avLst/>
          </a:prstGeom>
          <a:ln>
            <a:noFill/>
          </a:ln>
        </p:spPr>
      </p:pic>
      <p:sp>
        <p:nvSpPr>
          <p:cNvPr id="518" name="CustomShape 4"/>
          <p:cNvSpPr/>
          <p:nvPr/>
        </p:nvSpPr>
        <p:spPr>
          <a:xfrm>
            <a:off x="5954400" y="902520"/>
            <a:ext cx="1567440" cy="23479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19" name="Picture 544" descr=""/>
          <p:cNvPicPr/>
          <p:nvPr/>
        </p:nvPicPr>
        <p:blipFill>
          <a:blip r:embed="rId4"/>
          <a:stretch/>
        </p:blipFill>
        <p:spPr>
          <a:xfrm>
            <a:off x="8094960" y="1380240"/>
            <a:ext cx="1755720" cy="1516680"/>
          </a:xfrm>
          <a:prstGeom prst="rect">
            <a:avLst/>
          </a:prstGeom>
          <a:ln>
            <a:noFill/>
          </a:ln>
        </p:spPr>
      </p:pic>
      <p:sp>
        <p:nvSpPr>
          <p:cNvPr id="520" name="CustomShape 5"/>
          <p:cNvSpPr/>
          <p:nvPr/>
        </p:nvSpPr>
        <p:spPr>
          <a:xfrm>
            <a:off x="450360" y="1587600"/>
            <a:ext cx="1494000" cy="12124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Module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21" name="Picture 546" descr=""/>
          <p:cNvPicPr/>
          <p:nvPr/>
        </p:nvPicPr>
        <p:blipFill>
          <a:blip r:embed="rId6"/>
          <a:stretch/>
        </p:blipFill>
        <p:spPr>
          <a:xfrm>
            <a:off x="7629480" y="1796400"/>
            <a:ext cx="978840" cy="416160"/>
          </a:xfrm>
          <a:prstGeom prst="rect">
            <a:avLst/>
          </a:prstGeom>
          <a:ln>
            <a:noFill/>
          </a:ln>
        </p:spPr>
      </p:pic>
      <p:pic>
        <p:nvPicPr>
          <p:cNvPr id="522" name="Picture 547" descr=""/>
          <p:cNvPicPr/>
          <p:nvPr/>
        </p:nvPicPr>
        <p:blipFill>
          <a:blip r:embed="rId7"/>
          <a:stretch/>
        </p:blipFill>
        <p:spPr>
          <a:xfrm>
            <a:off x="5001120" y="1780200"/>
            <a:ext cx="978840" cy="416160"/>
          </a:xfrm>
          <a:prstGeom prst="rect">
            <a:avLst/>
          </a:prstGeom>
          <a:ln>
            <a:noFill/>
          </a:ln>
        </p:spPr>
      </p:pic>
      <p:pic>
        <p:nvPicPr>
          <p:cNvPr id="523" name="Picture 548" descr=""/>
          <p:cNvPicPr/>
          <p:nvPr/>
        </p:nvPicPr>
        <p:blipFill>
          <a:blip r:embed="rId8"/>
          <a:stretch/>
        </p:blipFill>
        <p:spPr>
          <a:xfrm>
            <a:off x="1960560" y="1780200"/>
            <a:ext cx="978840" cy="416160"/>
          </a:xfrm>
          <a:prstGeom prst="rect">
            <a:avLst/>
          </a:prstGeom>
          <a:ln>
            <a:noFill/>
          </a:ln>
        </p:spPr>
      </p:pic>
      <p:sp>
        <p:nvSpPr>
          <p:cNvPr id="524" name="CustomShape 6"/>
          <p:cNvSpPr/>
          <p:nvPr/>
        </p:nvSpPr>
        <p:spPr>
          <a:xfrm>
            <a:off x="4838040" y="3704400"/>
            <a:ext cx="4885200" cy="112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ESP8266 là một vi mạch điều khiển có thể giúp chúng ta điều khiển thiết bị điện tử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thông qua internet bằng việc tích hợp sẵn module Wifi bên trong vi mạch.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5" name="Picture 550" descr=""/>
          <p:cNvPicPr/>
          <p:nvPr/>
        </p:nvPicPr>
        <p:blipFill>
          <a:blip r:embed="rId9"/>
          <a:stretch/>
        </p:blipFill>
        <p:spPr>
          <a:xfrm>
            <a:off x="1378800" y="3448440"/>
            <a:ext cx="1293120" cy="1176480"/>
          </a:xfrm>
          <a:prstGeom prst="rect">
            <a:avLst/>
          </a:prstGeom>
          <a:ln>
            <a:noFill/>
          </a:ln>
        </p:spPr>
      </p:pic>
      <p:pic>
        <p:nvPicPr>
          <p:cNvPr id="526" name="Picture 551" descr=""/>
          <p:cNvPicPr/>
          <p:nvPr/>
        </p:nvPicPr>
        <p:blipFill>
          <a:blip r:embed="rId10"/>
          <a:stretch/>
        </p:blipFill>
        <p:spPr>
          <a:xfrm>
            <a:off x="2977200" y="3080880"/>
            <a:ext cx="1648440" cy="1812960"/>
          </a:xfrm>
          <a:prstGeom prst="rect">
            <a:avLst/>
          </a:prstGeom>
          <a:ln>
            <a:noFill/>
          </a:ln>
        </p:spPr>
      </p:pic>
      <p:pic>
        <p:nvPicPr>
          <p:cNvPr id="527" name="Picture 552" descr=""/>
          <p:cNvPicPr/>
          <p:nvPr/>
        </p:nvPicPr>
        <p:blipFill>
          <a:blip r:embed="rId11"/>
          <a:stretch/>
        </p:blipFill>
        <p:spPr>
          <a:xfrm rot="1857600">
            <a:off x="1458720" y="2887920"/>
            <a:ext cx="1644480" cy="767160"/>
          </a:xfrm>
          <a:prstGeom prst="rect">
            <a:avLst/>
          </a:prstGeom>
          <a:ln>
            <a:noFill/>
          </a:ln>
        </p:spPr>
      </p:pic>
    </p:spTree>
  </p:cSld>
  <p:transition spd="med">
    <p:push dir="d"/>
  </p:transition>
  <p:timing>
    <p:tnLst>
      <p:par>
        <p:cTn id="279" dur="indefinite" restart="never" nodeType="tmRoot">
          <p:childTnLst>
            <p:seq>
              <p:cTn id="280" dur="indefinite" nodeType="mainSeq">
                <p:childTnLst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85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6" fill="hold">
                      <p:stCondLst>
                        <p:cond delay="indefinite"/>
                      </p:stCondLst>
                      <p:childTnLst>
                        <p:par>
                          <p:cTn id="287" fill="hold">
                            <p:stCondLst>
                              <p:cond delay="0"/>
                            </p:stCondLst>
                            <p:childTnLst>
                              <p:par>
                                <p:cTn id="28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90" dur="10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95" dur="10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6" fill="hold">
                      <p:stCondLst>
                        <p:cond delay="indefinite"/>
                      </p:stCondLst>
                      <p:childTnLst>
                        <p:par>
                          <p:cTn id="297" fill="hold">
                            <p:stCondLst>
                              <p:cond delay="0"/>
                            </p:stCondLst>
                            <p:childTnLst>
                              <p:par>
                                <p:cTn id="29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00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1" fill="hold">
                      <p:stCondLst>
                        <p:cond delay="indefinite"/>
                      </p:stCondLst>
                      <p:childTnLst>
                        <p:par>
                          <p:cTn id="302" fill="hold">
                            <p:stCondLst>
                              <p:cond delay="0"/>
                            </p:stCondLst>
                            <p:childTnLst>
                              <p:par>
                                <p:cTn id="30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05" dur="5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6" fill="hold">
                      <p:stCondLst>
                        <p:cond delay="indefinite"/>
                      </p:stCondLst>
                      <p:childTnLst>
                        <p:par>
                          <p:cTn id="307" fill="hold">
                            <p:stCondLst>
                              <p:cond delay="0"/>
                            </p:stCondLst>
                            <p:childTnLst>
                              <p:par>
                                <p:cTn id="30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10" dur="5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15" dur="5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6" fill="hold">
                      <p:stCondLst>
                        <p:cond delay="indefinite"/>
                      </p:stCondLst>
                      <p:childTnLst>
                        <p:par>
                          <p:cTn id="317" fill="hold">
                            <p:stCondLst>
                              <p:cond delay="0"/>
                            </p:stCondLst>
                            <p:childTnLst>
                              <p:par>
                                <p:cTn id="31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20" dur="500"/>
                                        <p:tgtEl>
                                          <p:spTgt spid="5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1" fill="hold">
                      <p:stCondLst>
                        <p:cond delay="indefinite"/>
                      </p:stCondLst>
                      <p:childTnLst>
                        <p:par>
                          <p:cTn id="322" fill="hold">
                            <p:stCondLst>
                              <p:cond delay="0"/>
                            </p:stCondLst>
                            <p:childTnLst>
                              <p:par>
                                <p:cTn id="323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25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6" fill="hold">
                      <p:stCondLst>
                        <p:cond delay="indefinite"/>
                      </p:stCondLst>
                      <p:childTnLst>
                        <p:par>
                          <p:cTn id="327" fill="hold">
                            <p:stCondLst>
                              <p:cond delay="0"/>
                            </p:stCondLst>
                            <p:childTnLst>
                              <p:par>
                                <p:cTn id="32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30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35" dur="20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LUẬN VĂN TỐT NGHIỆP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84" name="Content Placeholder 2" descr=""/>
          <p:cNvPicPr/>
          <p:nvPr/>
        </p:nvPicPr>
        <p:blipFill>
          <a:blip r:embed="rId1"/>
          <a:stretch/>
        </p:blipFill>
        <p:spPr>
          <a:xfrm>
            <a:off x="309960" y="7884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413640" y="2192400"/>
            <a:ext cx="9156240" cy="127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3"/>
          <p:cNvSpPr/>
          <p:nvPr/>
        </p:nvSpPr>
        <p:spPr>
          <a:xfrm>
            <a:off x="509400" y="1359360"/>
            <a:ext cx="9060480" cy="743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NGHIÊN CỨU TÍCH HỢP IoT VÀO HỆ THỐNG QUẢN LÝ NHÀ TRỌ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2310840" y="3363840"/>
            <a:ext cx="6654240" cy="135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GIẢNG VIÊN HƯỚNG DẪN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ThS VŨ ĐÌNH LONG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SINH VIÊN THỰC HIỆN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NGUYỄN QUANG LĨNH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MSSV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1651120032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LỚP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CN16A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2308680" y="2460240"/>
            <a:ext cx="6273720" cy="7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NGÀNH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CÔNG NGHỆ THÔNG TIN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CHUYÊN NGÀNH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CÔNG NGHỆ PHẦN MỀM</a:t>
            </a:r>
            <a:endParaRPr b="0" lang="en-US" sz="1600" spc="-1" strike="noStrike">
              <a:latin typeface="Arial"/>
            </a:endParaRPr>
          </a:p>
        </p:txBody>
      </p:sp>
    </p:spTree>
  </p:cSld>
  <p:transition spd="med">
    <p:wedg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CẤU TẠO MODULE ESP8266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29" name="Content Placeholder 2" descr=""/>
          <p:cNvPicPr/>
          <p:nvPr/>
        </p:nvPicPr>
        <p:blipFill>
          <a:blip r:embed="rId1"/>
          <a:stretch/>
        </p:blipFill>
        <p:spPr>
          <a:xfrm>
            <a:off x="279000" y="75600"/>
            <a:ext cx="571320" cy="630000"/>
          </a:xfrm>
          <a:prstGeom prst="rect">
            <a:avLst/>
          </a:prstGeom>
          <a:ln>
            <a:noFill/>
          </a:ln>
        </p:spPr>
      </p:pic>
      <p:sp>
        <p:nvSpPr>
          <p:cNvPr id="530" name="CustomShape 2"/>
          <p:cNvSpPr/>
          <p:nvPr/>
        </p:nvSpPr>
        <p:spPr>
          <a:xfrm>
            <a:off x="503640" y="226080"/>
            <a:ext cx="906084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1" name="Picture 556" descr=""/>
          <p:cNvPicPr/>
          <p:nvPr/>
        </p:nvPicPr>
        <p:blipFill>
          <a:blip r:embed="rId2"/>
          <a:stretch/>
        </p:blipFill>
        <p:spPr>
          <a:xfrm>
            <a:off x="3721680" y="1436400"/>
            <a:ext cx="2635920" cy="2116800"/>
          </a:xfrm>
          <a:prstGeom prst="rect">
            <a:avLst/>
          </a:prstGeom>
          <a:ln>
            <a:noFill/>
          </a:ln>
        </p:spPr>
      </p:pic>
      <p:pic>
        <p:nvPicPr>
          <p:cNvPr id="532" name="Picture 557" descr=""/>
          <p:cNvPicPr/>
          <p:nvPr/>
        </p:nvPicPr>
        <p:blipFill>
          <a:blip r:embed="rId3"/>
          <a:stretch/>
        </p:blipFill>
        <p:spPr>
          <a:xfrm rot="2117400">
            <a:off x="5425920" y="3626640"/>
            <a:ext cx="871920" cy="192960"/>
          </a:xfrm>
          <a:prstGeom prst="rect">
            <a:avLst/>
          </a:prstGeom>
          <a:ln>
            <a:noFill/>
          </a:ln>
        </p:spPr>
      </p:pic>
      <p:sp>
        <p:nvSpPr>
          <p:cNvPr id="533" name="CustomShape 3"/>
          <p:cNvSpPr/>
          <p:nvPr/>
        </p:nvSpPr>
        <p:spPr>
          <a:xfrm>
            <a:off x="6140880" y="4006800"/>
            <a:ext cx="1479960" cy="2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Bộ nhớ 4MB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4" name="Picture 559" descr=""/>
          <p:cNvPicPr/>
          <p:nvPr/>
        </p:nvPicPr>
        <p:blipFill>
          <a:blip r:embed="rId4"/>
          <a:stretch/>
        </p:blipFill>
        <p:spPr>
          <a:xfrm rot="5332800">
            <a:off x="4664880" y="3722400"/>
            <a:ext cx="766080" cy="220320"/>
          </a:xfrm>
          <a:prstGeom prst="rect">
            <a:avLst/>
          </a:prstGeom>
          <a:ln>
            <a:noFill/>
          </a:ln>
        </p:spPr>
      </p:pic>
      <p:sp>
        <p:nvSpPr>
          <p:cNvPr id="535" name="CustomShape 4"/>
          <p:cNvSpPr/>
          <p:nvPr/>
        </p:nvSpPr>
        <p:spPr>
          <a:xfrm>
            <a:off x="4372920" y="4233600"/>
            <a:ext cx="175932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Điện áp vào 5v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6" name="Picture 561" descr=""/>
          <p:cNvPicPr/>
          <p:nvPr/>
        </p:nvPicPr>
        <p:blipFill>
          <a:blip r:embed="rId5"/>
          <a:stretch/>
        </p:blipFill>
        <p:spPr>
          <a:xfrm rot="12951600">
            <a:off x="3512520" y="1386720"/>
            <a:ext cx="825480" cy="182880"/>
          </a:xfrm>
          <a:prstGeom prst="rect">
            <a:avLst/>
          </a:prstGeom>
          <a:ln>
            <a:noFill/>
          </a:ln>
        </p:spPr>
      </p:pic>
      <p:sp>
        <p:nvSpPr>
          <p:cNvPr id="537" name="CustomShape 5"/>
          <p:cNvSpPr/>
          <p:nvPr/>
        </p:nvSpPr>
        <p:spPr>
          <a:xfrm>
            <a:off x="1395360" y="1058400"/>
            <a:ext cx="2410560" cy="2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Đầu vào analog 3.3v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8" name="Picture 563" descr=""/>
          <p:cNvPicPr/>
          <p:nvPr/>
        </p:nvPicPr>
        <p:blipFill>
          <a:blip r:embed="rId6"/>
          <a:stretch/>
        </p:blipFill>
        <p:spPr>
          <a:xfrm>
            <a:off x="6327000" y="3175200"/>
            <a:ext cx="944640" cy="177840"/>
          </a:xfrm>
          <a:prstGeom prst="rect">
            <a:avLst/>
          </a:prstGeom>
          <a:ln>
            <a:noFill/>
          </a:ln>
        </p:spPr>
      </p:pic>
      <p:sp>
        <p:nvSpPr>
          <p:cNvPr id="539" name="CustomShape 6"/>
          <p:cNvSpPr/>
          <p:nvPr/>
        </p:nvSpPr>
        <p:spPr>
          <a:xfrm>
            <a:off x="7164360" y="3250800"/>
            <a:ext cx="2596680" cy="2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Điện áp hoạt động 3.3v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0" name="Picture 565" descr=""/>
          <p:cNvPicPr/>
          <p:nvPr/>
        </p:nvPicPr>
        <p:blipFill>
          <a:blip r:embed="rId7"/>
          <a:stretch/>
        </p:blipFill>
        <p:spPr>
          <a:xfrm rot="9457800">
            <a:off x="2891520" y="2496600"/>
            <a:ext cx="2078280" cy="184320"/>
          </a:xfrm>
          <a:prstGeom prst="rect">
            <a:avLst/>
          </a:prstGeom>
          <a:ln>
            <a:noFill/>
          </a:ln>
        </p:spPr>
      </p:pic>
      <p:sp>
        <p:nvSpPr>
          <p:cNvPr id="541" name="CustomShape 7"/>
          <p:cNvSpPr/>
          <p:nvPr/>
        </p:nvSpPr>
        <p:spPr>
          <a:xfrm>
            <a:off x="648360" y="2872800"/>
            <a:ext cx="2503440" cy="520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Bảo mật WPA/WPA2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Giao thức TCP/IP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2" name="CustomShape 8"/>
          <p:cNvSpPr/>
          <p:nvPr/>
        </p:nvSpPr>
        <p:spPr>
          <a:xfrm>
            <a:off x="7071120" y="2268000"/>
            <a:ext cx="54972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I/O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3" name="Picture 568" descr=""/>
          <p:cNvPicPr/>
          <p:nvPr/>
        </p:nvPicPr>
        <p:blipFill>
          <a:blip r:embed="rId8"/>
          <a:stretch/>
        </p:blipFill>
        <p:spPr>
          <a:xfrm rot="2161200">
            <a:off x="6217560" y="1946880"/>
            <a:ext cx="982440" cy="160200"/>
          </a:xfrm>
          <a:prstGeom prst="rect">
            <a:avLst/>
          </a:prstGeom>
          <a:ln>
            <a:noFill/>
          </a:ln>
        </p:spPr>
      </p:pic>
      <p:pic>
        <p:nvPicPr>
          <p:cNvPr id="544" name="Picture 569" descr=""/>
          <p:cNvPicPr/>
          <p:nvPr/>
        </p:nvPicPr>
        <p:blipFill>
          <a:blip r:embed="rId9"/>
          <a:stretch/>
        </p:blipFill>
        <p:spPr>
          <a:xfrm rot="1807200">
            <a:off x="6291360" y="2037600"/>
            <a:ext cx="957240" cy="171720"/>
          </a:xfrm>
          <a:prstGeom prst="rect">
            <a:avLst/>
          </a:prstGeom>
          <a:ln>
            <a:noFill/>
          </a:ln>
        </p:spPr>
      </p:pic>
      <p:pic>
        <p:nvPicPr>
          <p:cNvPr id="545" name="Picture 570" descr=""/>
          <p:cNvPicPr/>
          <p:nvPr/>
        </p:nvPicPr>
        <p:blipFill>
          <a:blip r:embed="rId10"/>
          <a:stretch/>
        </p:blipFill>
        <p:spPr>
          <a:xfrm rot="1330200">
            <a:off x="6333120" y="2108160"/>
            <a:ext cx="911520" cy="184320"/>
          </a:xfrm>
          <a:prstGeom prst="rect">
            <a:avLst/>
          </a:prstGeom>
          <a:ln>
            <a:noFill/>
          </a:ln>
        </p:spPr>
      </p:pic>
      <p:pic>
        <p:nvPicPr>
          <p:cNvPr id="546" name="Picture 571" descr=""/>
          <p:cNvPicPr/>
          <p:nvPr/>
        </p:nvPicPr>
        <p:blipFill>
          <a:blip r:embed="rId11"/>
          <a:stretch/>
        </p:blipFill>
        <p:spPr>
          <a:xfrm rot="976800">
            <a:off x="6350400" y="2187360"/>
            <a:ext cx="783720" cy="171720"/>
          </a:xfrm>
          <a:prstGeom prst="rect">
            <a:avLst/>
          </a:prstGeom>
          <a:ln>
            <a:noFill/>
          </a:ln>
        </p:spPr>
      </p:pic>
      <p:pic>
        <p:nvPicPr>
          <p:cNvPr id="547" name="Picture 572" descr=""/>
          <p:cNvPicPr/>
          <p:nvPr/>
        </p:nvPicPr>
        <p:blipFill>
          <a:blip r:embed="rId12"/>
          <a:stretch/>
        </p:blipFill>
        <p:spPr>
          <a:xfrm>
            <a:off x="6305040" y="2415240"/>
            <a:ext cx="850680" cy="177840"/>
          </a:xfrm>
          <a:prstGeom prst="rect">
            <a:avLst/>
          </a:prstGeom>
          <a:ln>
            <a:noFill/>
          </a:ln>
        </p:spPr>
      </p:pic>
      <p:pic>
        <p:nvPicPr>
          <p:cNvPr id="548" name="Picture 573" descr=""/>
          <p:cNvPicPr/>
          <p:nvPr/>
        </p:nvPicPr>
        <p:blipFill>
          <a:blip r:embed="rId13"/>
          <a:stretch/>
        </p:blipFill>
        <p:spPr>
          <a:xfrm rot="21066600">
            <a:off x="6316920" y="2468880"/>
            <a:ext cx="788400" cy="187560"/>
          </a:xfrm>
          <a:prstGeom prst="rect">
            <a:avLst/>
          </a:prstGeom>
          <a:ln>
            <a:noFill/>
          </a:ln>
        </p:spPr>
      </p:pic>
      <p:pic>
        <p:nvPicPr>
          <p:cNvPr id="549" name="Picture 574" descr=""/>
          <p:cNvPicPr/>
          <p:nvPr/>
        </p:nvPicPr>
        <p:blipFill>
          <a:blip r:embed="rId14"/>
          <a:stretch/>
        </p:blipFill>
        <p:spPr>
          <a:xfrm rot="20711400">
            <a:off x="6318000" y="2545560"/>
            <a:ext cx="796680" cy="182520"/>
          </a:xfrm>
          <a:prstGeom prst="rect">
            <a:avLst/>
          </a:prstGeom>
          <a:ln>
            <a:noFill/>
          </a:ln>
        </p:spPr>
      </p:pic>
      <p:pic>
        <p:nvPicPr>
          <p:cNvPr id="550" name="Picture 575" descr=""/>
          <p:cNvPicPr/>
          <p:nvPr/>
        </p:nvPicPr>
        <p:blipFill>
          <a:blip r:embed="rId15"/>
          <a:stretch/>
        </p:blipFill>
        <p:spPr>
          <a:xfrm rot="20156400">
            <a:off x="6307920" y="2598840"/>
            <a:ext cx="798120" cy="172440"/>
          </a:xfrm>
          <a:prstGeom prst="rect">
            <a:avLst/>
          </a:prstGeom>
          <a:ln>
            <a:noFill/>
          </a:ln>
        </p:spPr>
      </p:pic>
      <p:pic>
        <p:nvPicPr>
          <p:cNvPr id="551" name="Picture 576" descr=""/>
          <p:cNvPicPr/>
          <p:nvPr/>
        </p:nvPicPr>
        <p:blipFill>
          <a:blip r:embed="rId16"/>
          <a:stretch/>
        </p:blipFill>
        <p:spPr>
          <a:xfrm rot="19945200">
            <a:off x="6300720" y="2664720"/>
            <a:ext cx="796320" cy="166680"/>
          </a:xfrm>
          <a:prstGeom prst="rect">
            <a:avLst/>
          </a:prstGeom>
          <a:ln>
            <a:noFill/>
          </a:ln>
        </p:spPr>
      </p:pic>
      <p:pic>
        <p:nvPicPr>
          <p:cNvPr id="552" name="Picture 577" descr=""/>
          <p:cNvPicPr/>
          <p:nvPr/>
        </p:nvPicPr>
        <p:blipFill>
          <a:blip r:embed="rId17"/>
          <a:stretch/>
        </p:blipFill>
        <p:spPr>
          <a:xfrm rot="19507200">
            <a:off x="6280920" y="2738520"/>
            <a:ext cx="789120" cy="154080"/>
          </a:xfrm>
          <a:prstGeom prst="rect">
            <a:avLst/>
          </a:prstGeom>
          <a:ln>
            <a:noFill/>
          </a:ln>
        </p:spPr>
      </p:pic>
      <p:sp>
        <p:nvSpPr>
          <p:cNvPr id="553" name="CustomShape 9"/>
          <p:cNvSpPr/>
          <p:nvPr/>
        </p:nvSpPr>
        <p:spPr>
          <a:xfrm>
            <a:off x="3442320" y="4730400"/>
            <a:ext cx="4271400" cy="294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Ngôn ngữ lập trình C++, micropython...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4" name="CustomShape 10"/>
          <p:cNvSpPr/>
          <p:nvPr/>
        </p:nvSpPr>
        <p:spPr>
          <a:xfrm>
            <a:off x="4651920" y="1890000"/>
            <a:ext cx="64260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wifi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comb dir="horz"/>
  </p:transition>
  <p:timing>
    <p:tnLst>
      <p:par>
        <p:cTn id="336" dur="indefinite" restart="never" nodeType="tmRoot">
          <p:childTnLst>
            <p:seq>
              <p:cTn id="337" dur="indefinite" nodeType="mainSeq">
                <p:childTnLst>
                  <p:par>
                    <p:cTn id="338" fill="hold">
                      <p:stCondLst>
                        <p:cond delay="indefinite"/>
                      </p:stCondLst>
                      <p:childTnLst>
                        <p:par>
                          <p:cTn id="339" fill="hold">
                            <p:stCondLst>
                              <p:cond delay="0"/>
                            </p:stCondLst>
                            <p:childTnLst>
                              <p:par>
                                <p:cTn id="34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42" dur="500"/>
                                        <p:tgtEl>
                                          <p:spTgt spid="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3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45" dur="500"/>
                                        <p:tgtEl>
                                          <p:spTgt spid="5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6" fill="hold">
                      <p:stCondLst>
                        <p:cond delay="indefinite"/>
                      </p:stCondLst>
                      <p:childTnLst>
                        <p:par>
                          <p:cTn id="347" fill="hold">
                            <p:stCondLst>
                              <p:cond delay="0"/>
                            </p:stCondLst>
                            <p:childTnLst>
                              <p:par>
                                <p:cTn id="348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50" dur="500"/>
                                        <p:tgtEl>
                                          <p:spTgt spid="5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1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53" dur="500"/>
                                        <p:tgtEl>
                                          <p:spTgt spid="5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58" dur="500"/>
                                        <p:tgtEl>
                                          <p:spTgt spid="5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9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61" dur="500"/>
                                        <p:tgtEl>
                                          <p:spTgt spid="5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2" fill="hold">
                      <p:stCondLst>
                        <p:cond delay="indefinite"/>
                      </p:stCondLst>
                      <p:childTnLst>
                        <p:par>
                          <p:cTn id="363" fill="hold">
                            <p:stCondLst>
                              <p:cond delay="0"/>
                            </p:stCondLst>
                            <p:childTnLst>
                              <p:par>
                                <p:cTn id="36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66" dur="5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71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2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74" dur="5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5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77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8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80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1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83" dur="5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4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86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89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0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92" dur="5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3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95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6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98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03" dur="500"/>
                                        <p:tgtEl>
                                          <p:spTgt spid="5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4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06" dur="5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11" dur="5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2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14" dur="5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419" dur="2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KẾT NỐI VỚI WIFI - FIREBASE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56" name="Content Placeholder 2" descr=""/>
          <p:cNvPicPr/>
          <p:nvPr/>
        </p:nvPicPr>
        <p:blipFill>
          <a:blip r:embed="rId1"/>
          <a:stretch/>
        </p:blipFill>
        <p:spPr>
          <a:xfrm>
            <a:off x="279000" y="75600"/>
            <a:ext cx="571320" cy="630000"/>
          </a:xfrm>
          <a:prstGeom prst="rect">
            <a:avLst/>
          </a:prstGeom>
          <a:ln>
            <a:noFill/>
          </a:ln>
        </p:spPr>
      </p:pic>
      <p:sp>
        <p:nvSpPr>
          <p:cNvPr id="557" name="CustomShape 2"/>
          <p:cNvSpPr/>
          <p:nvPr/>
        </p:nvSpPr>
        <p:spPr>
          <a:xfrm>
            <a:off x="503640" y="226080"/>
            <a:ext cx="906084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8" name="Picture 583" descr=""/>
          <p:cNvPicPr/>
          <p:nvPr/>
        </p:nvPicPr>
        <p:blipFill>
          <a:blip r:embed="rId2"/>
          <a:stretch/>
        </p:blipFill>
        <p:spPr>
          <a:xfrm>
            <a:off x="369000" y="1323720"/>
            <a:ext cx="3340080" cy="3317400"/>
          </a:xfrm>
          <a:prstGeom prst="rect">
            <a:avLst/>
          </a:prstGeom>
          <a:ln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3945240" y="1358280"/>
            <a:ext cx="3991680" cy="48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1.#include &lt;ESP8266WiFi.h&gt;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#include &lt;FirebaseArduino.h&gt; 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0" name="CustomShape 4"/>
          <p:cNvSpPr/>
          <p:nvPr/>
        </p:nvSpPr>
        <p:spPr>
          <a:xfrm>
            <a:off x="3927600" y="1917360"/>
            <a:ext cx="5945400" cy="912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2.const char* ssid     = "TEN_WIFI";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char* password = "PASS_WIFI";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#define FIREBASE_HOST "PATH_FIREBASE"                #define FIREBASE_AUTH "AUTHENTICATION"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1" name="CustomShape 5"/>
          <p:cNvSpPr/>
          <p:nvPr/>
        </p:nvSpPr>
        <p:spPr>
          <a:xfrm>
            <a:off x="3828600" y="3013560"/>
            <a:ext cx="6207840" cy="1758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3.WiFi.begin(ssid, password);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while (WiFi.status() != WL_CONNECTED)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delay(500);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Serial.print(".");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Serial.println(WiFi.localIP());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Firebase.begin(FIREBASE_HOST, FIREBASE_AUTH); 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dissolve/>
  </p:transition>
  <p:timing>
    <p:tnLst>
      <p:par>
        <p:cTn id="420" dur="indefinite" restart="never" nodeType="tmRoot">
          <p:childTnLst>
            <p:seq>
              <p:cTn id="4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CustomShape 1"/>
          <p:cNvSpPr/>
          <p:nvPr/>
        </p:nvSpPr>
        <p:spPr>
          <a:xfrm>
            <a:off x="209772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VIẾT TÍNH HIỆU CHO GPIO 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63" name="Content Placeholder 2" descr=""/>
          <p:cNvPicPr/>
          <p:nvPr/>
        </p:nvPicPr>
        <p:blipFill>
          <a:blip r:embed="rId1"/>
          <a:stretch/>
        </p:blipFill>
        <p:spPr>
          <a:xfrm>
            <a:off x="315720" y="75600"/>
            <a:ext cx="571320" cy="630000"/>
          </a:xfrm>
          <a:prstGeom prst="rect">
            <a:avLst/>
          </a:prstGeom>
          <a:ln>
            <a:noFill/>
          </a:ln>
        </p:spPr>
      </p:pic>
      <p:sp>
        <p:nvSpPr>
          <p:cNvPr id="564" name="CustomShape 2"/>
          <p:cNvSpPr/>
          <p:nvPr/>
        </p:nvSpPr>
        <p:spPr>
          <a:xfrm>
            <a:off x="922680" y="1323000"/>
            <a:ext cx="906084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5" name="Picture 590" descr=""/>
          <p:cNvPicPr/>
          <p:nvPr/>
        </p:nvPicPr>
        <p:blipFill>
          <a:blip r:embed="rId2"/>
          <a:stretch/>
        </p:blipFill>
        <p:spPr>
          <a:xfrm>
            <a:off x="3711960" y="2913840"/>
            <a:ext cx="1541160" cy="888840"/>
          </a:xfrm>
          <a:prstGeom prst="rect">
            <a:avLst/>
          </a:prstGeom>
          <a:ln>
            <a:noFill/>
          </a:ln>
        </p:spPr>
      </p:pic>
      <p:sp>
        <p:nvSpPr>
          <p:cNvPr id="566" name="CustomShape 3"/>
          <p:cNvSpPr/>
          <p:nvPr/>
        </p:nvSpPr>
        <p:spPr>
          <a:xfrm>
            <a:off x="3679920" y="2579040"/>
            <a:ext cx="129384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7" name="Picture 592" descr=""/>
          <p:cNvPicPr/>
          <p:nvPr/>
        </p:nvPicPr>
        <p:blipFill>
          <a:blip r:embed="rId3"/>
          <a:stretch/>
        </p:blipFill>
        <p:spPr>
          <a:xfrm>
            <a:off x="5223600" y="3196800"/>
            <a:ext cx="938880" cy="389160"/>
          </a:xfrm>
          <a:prstGeom prst="rect">
            <a:avLst/>
          </a:prstGeom>
          <a:ln>
            <a:noFill/>
          </a:ln>
        </p:spPr>
      </p:pic>
      <p:pic>
        <p:nvPicPr>
          <p:cNvPr id="568" name="Picture 593" descr=""/>
          <p:cNvPicPr/>
          <p:nvPr/>
        </p:nvPicPr>
        <p:blipFill>
          <a:blip r:embed="rId4"/>
          <a:stretch/>
        </p:blipFill>
        <p:spPr>
          <a:xfrm>
            <a:off x="3773160" y="1539360"/>
            <a:ext cx="1444680" cy="912600"/>
          </a:xfrm>
          <a:prstGeom prst="rect">
            <a:avLst/>
          </a:prstGeom>
          <a:ln>
            <a:noFill/>
          </a:ln>
        </p:spPr>
      </p:pic>
      <p:sp>
        <p:nvSpPr>
          <p:cNvPr id="569" name="CustomShape 4"/>
          <p:cNvSpPr/>
          <p:nvPr/>
        </p:nvSpPr>
        <p:spPr>
          <a:xfrm>
            <a:off x="3753360" y="1175040"/>
            <a:ext cx="138708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Khai báo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0" name="Picture 595" descr=""/>
          <p:cNvPicPr/>
          <p:nvPr/>
        </p:nvPicPr>
        <p:blipFill>
          <a:blip r:embed="rId5"/>
          <a:stretch/>
        </p:blipFill>
        <p:spPr>
          <a:xfrm>
            <a:off x="6253560" y="3456720"/>
            <a:ext cx="1919160" cy="219960"/>
          </a:xfrm>
          <a:prstGeom prst="rect">
            <a:avLst/>
          </a:prstGeom>
          <a:ln>
            <a:noFill/>
          </a:ln>
        </p:spPr>
      </p:pic>
      <p:pic>
        <p:nvPicPr>
          <p:cNvPr id="571" name="Picture 596" descr=""/>
          <p:cNvPicPr/>
          <p:nvPr/>
        </p:nvPicPr>
        <p:blipFill>
          <a:blip r:embed="rId6"/>
          <a:stretch/>
        </p:blipFill>
        <p:spPr>
          <a:xfrm>
            <a:off x="6317280" y="3105720"/>
            <a:ext cx="1841760" cy="188280"/>
          </a:xfrm>
          <a:prstGeom prst="rect">
            <a:avLst/>
          </a:prstGeom>
          <a:ln>
            <a:noFill/>
          </a:ln>
        </p:spPr>
      </p:pic>
      <p:sp>
        <p:nvSpPr>
          <p:cNvPr id="572" name="CustomShape 5"/>
          <p:cNvSpPr/>
          <p:nvPr/>
        </p:nvSpPr>
        <p:spPr>
          <a:xfrm>
            <a:off x="6469920" y="2627280"/>
            <a:ext cx="110772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Loop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3" name="Picture 598" descr=""/>
          <p:cNvPicPr/>
          <p:nvPr/>
        </p:nvPicPr>
        <p:blipFill>
          <a:blip r:embed="rId7"/>
          <a:stretch/>
        </p:blipFill>
        <p:spPr>
          <a:xfrm rot="20034000">
            <a:off x="8041680" y="2694960"/>
            <a:ext cx="895320" cy="348840"/>
          </a:xfrm>
          <a:prstGeom prst="rect">
            <a:avLst/>
          </a:prstGeom>
          <a:ln>
            <a:noFill/>
          </a:ln>
        </p:spPr>
      </p:pic>
      <p:pic>
        <p:nvPicPr>
          <p:cNvPr id="574" name="Picture 599" descr=""/>
          <p:cNvPicPr/>
          <p:nvPr/>
        </p:nvPicPr>
        <p:blipFill>
          <a:blip r:embed="rId8"/>
          <a:stretch/>
        </p:blipFill>
        <p:spPr>
          <a:xfrm rot="1483200">
            <a:off x="7934040" y="3477240"/>
            <a:ext cx="693720" cy="421920"/>
          </a:xfrm>
          <a:prstGeom prst="rect">
            <a:avLst/>
          </a:prstGeom>
          <a:ln>
            <a:noFill/>
          </a:ln>
        </p:spPr>
      </p:pic>
      <p:pic>
        <p:nvPicPr>
          <p:cNvPr id="575" name="Picture 600" descr=""/>
          <p:cNvPicPr/>
          <p:nvPr/>
        </p:nvPicPr>
        <p:blipFill>
          <a:blip r:embed="rId9"/>
          <a:stretch/>
        </p:blipFill>
        <p:spPr>
          <a:xfrm>
            <a:off x="8483400" y="1412280"/>
            <a:ext cx="1387080" cy="1262160"/>
          </a:xfrm>
          <a:prstGeom prst="rect">
            <a:avLst/>
          </a:prstGeom>
          <a:ln>
            <a:noFill/>
          </a:ln>
        </p:spPr>
      </p:pic>
      <p:pic>
        <p:nvPicPr>
          <p:cNvPr id="576" name="Picture 601" descr=""/>
          <p:cNvPicPr/>
          <p:nvPr/>
        </p:nvPicPr>
        <p:blipFill>
          <a:blip r:embed="rId10"/>
          <a:stretch/>
        </p:blipFill>
        <p:spPr>
          <a:xfrm>
            <a:off x="8892360" y="3326760"/>
            <a:ext cx="642600" cy="951480"/>
          </a:xfrm>
          <a:prstGeom prst="rect">
            <a:avLst/>
          </a:prstGeom>
          <a:ln>
            <a:noFill/>
          </a:ln>
        </p:spPr>
      </p:pic>
      <p:pic>
        <p:nvPicPr>
          <p:cNvPr id="577" name="Picture 583" descr=""/>
          <p:cNvPicPr/>
          <p:nvPr/>
        </p:nvPicPr>
        <p:blipFill>
          <a:blip r:embed="rId11"/>
          <a:stretch/>
        </p:blipFill>
        <p:spPr>
          <a:xfrm>
            <a:off x="182880" y="1188720"/>
            <a:ext cx="3377160" cy="3742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22" dur="indefinite" restart="never" nodeType="tmRoot">
          <p:childTnLst>
            <p:seq>
              <p:cTn id="42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NẠP CODE CHO ESP8266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79" name="Content Placeholder 2" descr=""/>
          <p:cNvPicPr/>
          <p:nvPr/>
        </p:nvPicPr>
        <p:blipFill>
          <a:blip r:embed="rId1"/>
          <a:stretch/>
        </p:blipFill>
        <p:spPr>
          <a:xfrm>
            <a:off x="279000" y="75600"/>
            <a:ext cx="571320" cy="630000"/>
          </a:xfrm>
          <a:prstGeom prst="rect">
            <a:avLst/>
          </a:prstGeom>
          <a:ln>
            <a:noFill/>
          </a:ln>
        </p:spPr>
      </p:pic>
      <p:sp>
        <p:nvSpPr>
          <p:cNvPr id="580" name="CustomShape 2"/>
          <p:cNvSpPr/>
          <p:nvPr/>
        </p:nvSpPr>
        <p:spPr>
          <a:xfrm>
            <a:off x="503640" y="226080"/>
            <a:ext cx="906084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1" name="Picture 605" descr=""/>
          <p:cNvPicPr/>
          <p:nvPr/>
        </p:nvPicPr>
        <p:blipFill>
          <a:blip r:embed="rId2"/>
          <a:stretch/>
        </p:blipFill>
        <p:spPr>
          <a:xfrm>
            <a:off x="1606320" y="1398600"/>
            <a:ext cx="2208240" cy="1238400"/>
          </a:xfrm>
          <a:prstGeom prst="rect">
            <a:avLst/>
          </a:prstGeom>
          <a:ln>
            <a:noFill/>
          </a:ln>
        </p:spPr>
      </p:pic>
      <p:pic>
        <p:nvPicPr>
          <p:cNvPr id="582" name="Picture 606" descr=""/>
          <p:cNvPicPr/>
          <p:nvPr/>
        </p:nvPicPr>
        <p:blipFill>
          <a:blip r:embed="rId3"/>
          <a:stretch/>
        </p:blipFill>
        <p:spPr>
          <a:xfrm>
            <a:off x="2424240" y="1587600"/>
            <a:ext cx="556920" cy="436320"/>
          </a:xfrm>
          <a:prstGeom prst="rect">
            <a:avLst/>
          </a:prstGeom>
          <a:ln>
            <a:noFill/>
          </a:ln>
        </p:spPr>
      </p:pic>
      <p:pic>
        <p:nvPicPr>
          <p:cNvPr id="583" name="Picture 607" descr=""/>
          <p:cNvPicPr/>
          <p:nvPr/>
        </p:nvPicPr>
        <p:blipFill>
          <a:blip r:embed="rId4"/>
          <a:stretch/>
        </p:blipFill>
        <p:spPr>
          <a:xfrm rot="2423400">
            <a:off x="4095720" y="1535040"/>
            <a:ext cx="2460240" cy="2022480"/>
          </a:xfrm>
          <a:prstGeom prst="rect">
            <a:avLst/>
          </a:prstGeom>
          <a:ln>
            <a:noFill/>
          </a:ln>
        </p:spPr>
      </p:pic>
      <p:pic>
        <p:nvPicPr>
          <p:cNvPr id="584" name="Picture 608" descr=""/>
          <p:cNvPicPr/>
          <p:nvPr/>
        </p:nvPicPr>
        <p:blipFill>
          <a:blip r:embed="rId5"/>
          <a:stretch/>
        </p:blipFill>
        <p:spPr>
          <a:xfrm>
            <a:off x="6816960" y="1171800"/>
            <a:ext cx="1301760" cy="1648080"/>
          </a:xfrm>
          <a:prstGeom prst="rect">
            <a:avLst/>
          </a:prstGeom>
          <a:ln>
            <a:noFill/>
          </a:ln>
        </p:spPr>
      </p:pic>
      <p:pic>
        <p:nvPicPr>
          <p:cNvPr id="585" name="Picture 609" descr=""/>
          <p:cNvPicPr/>
          <p:nvPr/>
        </p:nvPicPr>
        <p:blipFill>
          <a:blip r:embed="rId6"/>
          <a:stretch/>
        </p:blipFill>
        <p:spPr>
          <a:xfrm>
            <a:off x="295920" y="3126960"/>
            <a:ext cx="4735800" cy="2107800"/>
          </a:xfrm>
          <a:prstGeom prst="rect">
            <a:avLst/>
          </a:prstGeom>
          <a:ln>
            <a:noFill/>
          </a:ln>
        </p:spPr>
      </p:pic>
      <p:pic>
        <p:nvPicPr>
          <p:cNvPr id="586" name="Picture 610" descr=""/>
          <p:cNvPicPr/>
          <p:nvPr/>
        </p:nvPicPr>
        <p:blipFill>
          <a:blip r:embed="rId7"/>
          <a:stretch/>
        </p:blipFill>
        <p:spPr>
          <a:xfrm>
            <a:off x="5224320" y="3119040"/>
            <a:ext cx="4642920" cy="2163960"/>
          </a:xfrm>
          <a:prstGeom prst="rect">
            <a:avLst/>
          </a:prstGeom>
          <a:ln>
            <a:noFill/>
          </a:ln>
        </p:spPr>
      </p:pic>
    </p:spTree>
  </p:cSld>
  <p:transition spd="med">
    <p:comb dir="horz"/>
  </p:transition>
  <p:timing>
    <p:tnLst>
      <p:par>
        <p:cTn id="424" dur="indefinite" restart="never" nodeType="tmRoot">
          <p:childTnLst>
            <p:seq>
              <p:cTn id="425" dur="indefinite" nodeType="mainSeq">
                <p:childTnLst>
                  <p:par>
                    <p:cTn id="426" fill="hold">
                      <p:stCondLst>
                        <p:cond delay="indefinite"/>
                      </p:stCondLst>
                      <p:childTnLst>
                        <p:par>
                          <p:cTn id="427" fill="hold">
                            <p:stCondLst>
                              <p:cond delay="0"/>
                            </p:stCondLst>
                            <p:childTnLst>
                              <p:par>
                                <p:cTn id="42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30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1" fill="hold">
                            <p:stCondLst>
                              <p:cond delay="500"/>
                            </p:stCondLst>
                            <p:childTnLst>
                              <p:par>
                                <p:cTn id="432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434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5" fill="hold">
                            <p:stCondLst>
                              <p:cond delay="1000"/>
                            </p:stCondLst>
                            <p:childTnLst>
                              <p:par>
                                <p:cTn id="436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38" dur="5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443" dur="5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4" fill="hold">
                      <p:stCondLst>
                        <p:cond delay="indefinite"/>
                      </p:stCondLst>
                      <p:childTnLst>
                        <p:par>
                          <p:cTn id="445" fill="hold">
                            <p:stCondLst>
                              <p:cond delay="0"/>
                            </p:stCondLst>
                            <p:childTnLst>
                              <p:par>
                                <p:cTn id="44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448" dur="2000"/>
                                        <p:tgtEl>
                                          <p:spTgt spid="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9" nodeType="with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451" dur="2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SƠ ĐỒ MẠCH ĐIỆN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88" name="Content Placeholder 2" descr=""/>
          <p:cNvPicPr/>
          <p:nvPr/>
        </p:nvPicPr>
        <p:blipFill>
          <a:blip r:embed="rId1"/>
          <a:stretch/>
        </p:blipFill>
        <p:spPr>
          <a:xfrm>
            <a:off x="279000" y="75600"/>
            <a:ext cx="571320" cy="630000"/>
          </a:xfrm>
          <a:prstGeom prst="rect">
            <a:avLst/>
          </a:prstGeom>
          <a:ln>
            <a:noFill/>
          </a:ln>
        </p:spPr>
      </p:pic>
      <p:sp>
        <p:nvSpPr>
          <p:cNvPr id="589" name="CustomShape 2"/>
          <p:cNvSpPr/>
          <p:nvPr/>
        </p:nvSpPr>
        <p:spPr>
          <a:xfrm>
            <a:off x="503640" y="226080"/>
            <a:ext cx="9060840" cy="936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0" name="Picture 614" descr=""/>
          <p:cNvPicPr/>
          <p:nvPr/>
        </p:nvPicPr>
        <p:blipFill>
          <a:blip r:embed="rId2"/>
          <a:stretch/>
        </p:blipFill>
        <p:spPr>
          <a:xfrm>
            <a:off x="92520" y="831240"/>
            <a:ext cx="9879120" cy="460332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452" dur="indefinite" restart="never" nodeType="tmRoot">
          <p:childTnLst>
            <p:seq>
              <p:cTn id="453" dur="indefinite" nodeType="mainSeq">
                <p:childTnLst>
                  <p:par>
                    <p:cTn id="454" fill="hold">
                      <p:stCondLst>
                        <p:cond delay="indefinite"/>
                      </p:stCondLst>
                      <p:childTnLst>
                        <p:par>
                          <p:cTn id="455" fill="hold">
                            <p:stCondLst>
                              <p:cond delay="0"/>
                            </p:stCondLst>
                            <p:childTnLst>
                              <p:par>
                                <p:cTn id="45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458" dur="2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92" name="Content Placeholder 2" descr=""/>
          <p:cNvPicPr/>
          <p:nvPr/>
        </p:nvPicPr>
        <p:blipFill>
          <a:blip r:embed="rId1"/>
          <a:stretch/>
        </p:blipFill>
        <p:spPr>
          <a:xfrm>
            <a:off x="309960" y="79200"/>
            <a:ext cx="547200" cy="606240"/>
          </a:xfrm>
          <a:prstGeom prst="rect">
            <a:avLst/>
          </a:prstGeom>
          <a:ln>
            <a:noFill/>
          </a:ln>
        </p:spPr>
      </p:pic>
      <p:pic>
        <p:nvPicPr>
          <p:cNvPr id="593" name="Picture 617" descr=""/>
          <p:cNvPicPr/>
          <p:nvPr/>
        </p:nvPicPr>
        <p:blipFill>
          <a:blip r:embed="rId2"/>
          <a:stretch/>
        </p:blipFill>
        <p:spPr>
          <a:xfrm>
            <a:off x="3403800" y="1583280"/>
            <a:ext cx="2944440" cy="2396880"/>
          </a:xfrm>
          <a:prstGeom prst="rect">
            <a:avLst/>
          </a:prstGeom>
          <a:ln>
            <a:noFill/>
          </a:ln>
        </p:spPr>
      </p:pic>
      <p:sp>
        <p:nvSpPr>
          <p:cNvPr id="594" name="CustomShape 2"/>
          <p:cNvSpPr/>
          <p:nvPr/>
        </p:nvSpPr>
        <p:spPr>
          <a:xfrm>
            <a:off x="3053160" y="4064040"/>
            <a:ext cx="3645720" cy="344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https://linhserrent.herokuapp.com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5" name="CustomShape 3"/>
          <p:cNvSpPr/>
          <p:nvPr/>
        </p:nvSpPr>
        <p:spPr>
          <a:xfrm>
            <a:off x="3624120" y="1379520"/>
            <a:ext cx="2503440" cy="27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Khách hàng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plus/>
  </p:transition>
  <p:timing>
    <p:tnLst>
      <p:par>
        <p:cTn id="459" dur="indefinite" restart="never" nodeType="tmRoot">
          <p:childTnLst>
            <p:seq>
              <p:cTn id="46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ĐÁNH GIÁ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97" name="Content Placeholder 2" descr=""/>
          <p:cNvPicPr/>
          <p:nvPr/>
        </p:nvPicPr>
        <p:blipFill>
          <a:blip r:embed="rId1"/>
          <a:stretch/>
        </p:blipFill>
        <p:spPr>
          <a:xfrm>
            <a:off x="309960" y="7920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598" name="CustomShape 2"/>
          <p:cNvSpPr/>
          <p:nvPr/>
        </p:nvSpPr>
        <p:spPr>
          <a:xfrm>
            <a:off x="465120" y="1134000"/>
            <a:ext cx="9388800" cy="345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Thuận lợi</a:t>
            </a:r>
            <a:endParaRPr b="0" lang="en-US" sz="3200" spc="-1" strike="noStrike">
              <a:latin typeface="Arial"/>
            </a:endParaRPr>
          </a:p>
          <a:p>
            <a:pPr lvl="1" marL="432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Với sự tận tình, chu đáo của thầy hướng dẫn trong quá trình phát triển dự án cũng như trong quá trình viết tài liệu cho dự án.</a:t>
            </a:r>
            <a:endParaRPr b="0" lang="en-US" sz="3200" spc="-1" strike="noStrike">
              <a:latin typeface="Arial"/>
            </a:endParaRPr>
          </a:p>
          <a:p>
            <a:pPr lvl="1" marL="432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Cùng với sự hỗ trợ từ các anh, chị, em, bạn bè trong quá trình bắt đầu dự án và kết thúc.</a:t>
            </a:r>
            <a:endParaRPr b="0" lang="en-US" sz="3200" spc="-1" strike="noStrike">
              <a:latin typeface="Arial"/>
            </a:endParaRPr>
          </a:p>
          <a:p>
            <a:pPr lvl="1" marL="432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Quản lý source code trên github một cách hiệu quả.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blinds dir="vert"/>
  </p:transition>
  <p:timing>
    <p:tnLst>
      <p:par>
        <p:cTn id="461" dur="indefinite" restart="never" nodeType="tmRoot">
          <p:childTnLst>
            <p:seq>
              <p:cTn id="462" dur="indefinite" nodeType="mainSeq">
                <p:childTnLst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67" dur="2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ĐÁNH GIÁ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0" name="Content Placeholder 2" descr=""/>
          <p:cNvPicPr/>
          <p:nvPr/>
        </p:nvPicPr>
        <p:blipFill>
          <a:blip r:embed="rId1"/>
          <a:stretch/>
        </p:blipFill>
        <p:spPr>
          <a:xfrm>
            <a:off x="309960" y="7920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601" name="CustomShape 2"/>
          <p:cNvSpPr/>
          <p:nvPr/>
        </p:nvSpPr>
        <p:spPr>
          <a:xfrm>
            <a:off x="503640" y="1244880"/>
            <a:ext cx="9059760" cy="32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Khó khăn</a:t>
            </a:r>
            <a:endParaRPr b="0" lang="en-US" sz="3200" spc="-1" strike="noStrike">
              <a:latin typeface="Arial"/>
            </a:endParaRPr>
          </a:p>
          <a:p>
            <a:pPr lvl="1" marL="432000" indent="-207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Thiếu kinh nghiệm trong việc phát triển một dự án về tính chuyên nghiệp cũng như là tài liệu chuẩn bị trước, trong và sau dự án.</a:t>
            </a:r>
            <a:endParaRPr b="0" lang="en-US" sz="3200" spc="-1" strike="noStrike">
              <a:latin typeface="Arial"/>
            </a:endParaRPr>
          </a:p>
          <a:p>
            <a:pPr lvl="1" marL="432000" indent="-207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Thời gian phát triển dự án còn hạn chế so với kế hoạch đã vạch ra.</a:t>
            </a:r>
            <a:endParaRPr b="0" lang="en-US" sz="3200" spc="-1" strike="noStrike">
              <a:latin typeface="Arial"/>
            </a:endParaRPr>
          </a:p>
          <a:p>
            <a:pPr lvl="1" marL="432000" indent="-2077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với IoT nên cần phải có tìm hiểu thêm kiến thức bên điện tử.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468" dur="indefinite" restart="never" nodeType="tmRoot">
          <p:childTnLst>
            <p:seq>
              <p:cTn id="469" dur="indefinite" nodeType="mainSeq">
                <p:childTnLst>
                  <p:par>
                    <p:cTn id="470" fill="hold">
                      <p:stCondLst>
                        <p:cond delay="indefinite"/>
                      </p:stCondLst>
                      <p:childTnLst>
                        <p:par>
                          <p:cTn id="471" fill="hold">
                            <p:stCondLst>
                              <p:cond delay="0"/>
                            </p:stCondLst>
                            <p:childTnLst>
                              <p:par>
                                <p:cTn id="472" nodeType="clickEffect" fill="hold" presetClass="entr" presetID="4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474" dur="1000"/>
                                        <p:tgtEl>
                                          <p:spTgt spid="6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475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76" dur="1000" fill="hold"/>
                                        <p:tgtEl>
                                          <p:spTgt spid="6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HƯỚNG PHÁT TRIỂN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3" name="Content Placeholder 2" descr=""/>
          <p:cNvPicPr/>
          <p:nvPr/>
        </p:nvPicPr>
        <p:blipFill>
          <a:blip r:embed="rId1"/>
          <a:stretch/>
        </p:blipFill>
        <p:spPr>
          <a:xfrm>
            <a:off x="309960" y="7920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604" name="CustomShape 2"/>
          <p:cNvSpPr/>
          <p:nvPr/>
        </p:nvSpPr>
        <p:spPr>
          <a:xfrm>
            <a:off x="503640" y="848880"/>
            <a:ext cx="9059760" cy="2516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Sắp tới</a:t>
            </a:r>
            <a:endParaRPr b="0" lang="en-US" sz="3200" spc="-1" strike="noStrike">
              <a:latin typeface="Arial"/>
            </a:endParaRPr>
          </a:p>
          <a:p>
            <a:pPr lvl="1" marL="432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Web, App: Nâng cấp, sửa chửa giao diện, chức năng.</a:t>
            </a:r>
            <a:endParaRPr b="0" lang="en-US" sz="3200" spc="-1" strike="noStrike">
              <a:latin typeface="Arial"/>
            </a:endParaRPr>
          </a:p>
          <a:p>
            <a:pPr lvl="1" marL="432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IoT: Nâng cấp, sửa chửa lại mạch điện.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05" name="CustomShape 3"/>
          <p:cNvSpPr/>
          <p:nvPr/>
        </p:nvSpPr>
        <p:spPr>
          <a:xfrm>
            <a:off x="430200" y="2859480"/>
            <a:ext cx="8792280" cy="19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Tương lai</a:t>
            </a:r>
            <a:endParaRPr b="0" lang="en-US" sz="3200" spc="-1" strike="noStrike">
              <a:latin typeface="Arial"/>
            </a:endParaRPr>
          </a:p>
          <a:p>
            <a:pPr lvl="1" marL="432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Web</a:t>
            </a:r>
            <a:endParaRPr b="0" lang="en-US" sz="3200" spc="-1" strike="noStrike">
              <a:latin typeface="Arial"/>
            </a:endParaRPr>
          </a:p>
          <a:p>
            <a:pPr lvl="2" marL="648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Phát triển thêm chức năng kiểm soát người vào trọ.</a:t>
            </a:r>
            <a:endParaRPr b="0" lang="en-US" sz="3200" spc="-1" strike="noStrike">
              <a:latin typeface="Arial"/>
            </a:endParaRPr>
          </a:p>
          <a:p>
            <a:pPr lvl="2" marL="648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Kết hợp với các hệ thống khác.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randomBar dir="vert"/>
  </p:transition>
  <p:timing>
    <p:tnLst>
      <p:par>
        <p:cTn id="477" dur="indefinite" restart="never" nodeType="tmRoot">
          <p:childTnLst>
            <p:seq>
              <p:cTn id="478" dur="indefinite" nodeType="mainSeq">
                <p:childTnLst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483" dur="500"/>
                                        <p:tgtEl>
                                          <p:spTgt spid="6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4" fill="hold">
                      <p:stCondLst>
                        <p:cond delay="indefinite"/>
                      </p:stCondLst>
                      <p:childTnLst>
                        <p:par>
                          <p:cTn id="485" fill="hold">
                            <p:stCondLst>
                              <p:cond delay="0"/>
                            </p:stCondLst>
                            <p:childTnLst>
                              <p:par>
                                <p:cTn id="486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88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89" dur="500" fill="hold"/>
                                        <p:tgtEl>
                                          <p:spTgt spid="6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90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HƯỚNG PHÁT TRIỂN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7" name="Content Placeholder 2" descr=""/>
          <p:cNvPicPr/>
          <p:nvPr/>
        </p:nvPicPr>
        <p:blipFill>
          <a:blip r:embed="rId1"/>
          <a:stretch/>
        </p:blipFill>
        <p:spPr>
          <a:xfrm>
            <a:off x="309960" y="7920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608" name="CustomShape 2"/>
          <p:cNvSpPr/>
          <p:nvPr/>
        </p:nvSpPr>
        <p:spPr>
          <a:xfrm>
            <a:off x="430200" y="788760"/>
            <a:ext cx="8792280" cy="195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Tương lai</a:t>
            </a:r>
            <a:endParaRPr b="0" lang="en-US" sz="3200" spc="-1" strike="noStrike">
              <a:latin typeface="Arial"/>
            </a:endParaRPr>
          </a:p>
          <a:p>
            <a:pPr lvl="1" marL="432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</a:t>
            </a:r>
            <a:endParaRPr b="0" lang="en-US" sz="3200" spc="-1" strike="noStrike">
              <a:latin typeface="Arial"/>
            </a:endParaRPr>
          </a:p>
          <a:p>
            <a:pPr lvl="2" marL="648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Phát triển thêm chức năng điều khiển bằng giọng nói.</a:t>
            </a:r>
            <a:endParaRPr b="0" lang="en-US" sz="3200" spc="-1" strike="noStrike">
              <a:latin typeface="Arial"/>
            </a:endParaRPr>
          </a:p>
          <a:p>
            <a:pPr lvl="2" marL="648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thanh toán online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09" name="CustomShape 3"/>
          <p:cNvSpPr/>
          <p:nvPr/>
        </p:nvSpPr>
        <p:spPr>
          <a:xfrm>
            <a:off x="430560" y="3279600"/>
            <a:ext cx="8792280" cy="157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IoT</a:t>
            </a:r>
            <a:endParaRPr b="0" lang="en-US" sz="3200" spc="-1" strike="noStrike">
              <a:latin typeface="Arial"/>
            </a:endParaRPr>
          </a:p>
          <a:p>
            <a:pPr lvl="2" marL="648000" indent="-2073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thêm các cảm biến: nhiệt độ, ánh sáng, nhận diện giọng nói… để cho các thiết bị hoạt động một cách tự động.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wedge/>
  </p:transition>
  <p:timing>
    <p:tnLst>
      <p:par>
        <p:cTn id="491" dur="indefinite" restart="never" nodeType="tmRoot">
          <p:childTnLst>
            <p:seq>
              <p:cTn id="492" dur="indefinite" nodeType="mainSeq">
                <p:childTnLst>
                  <p:par>
                    <p:cTn id="493" fill="hold">
                      <p:stCondLst>
                        <p:cond delay="indefinite"/>
                      </p:stCondLst>
                      <p:childTnLst>
                        <p:par>
                          <p:cTn id="494" fill="hold">
                            <p:stCondLst>
                              <p:cond delay="0"/>
                            </p:stCondLst>
                            <p:childTnLst>
                              <p:par>
                                <p:cTn id="495" nodeType="clickEffect" fill="hold" presetClass="entr" presetID="3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97" dur="312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8" dur="312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99" dur="312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500" dur="312" fill="hold"/>
                                        <p:tgtEl>
                                          <p:spTgt spid="6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1" fill="hold">
                      <p:stCondLst>
                        <p:cond delay="indefinite"/>
                      </p:stCondLst>
                      <p:childTnLst>
                        <p:par>
                          <p:cTn id="502" fill="hold">
                            <p:stCondLst>
                              <p:cond delay="0"/>
                            </p:stCondLst>
                            <p:childTnLst>
                              <p:par>
                                <p:cTn id="503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505" dur="25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NỘI DUNG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0" name="Content Placeholder 2" descr=""/>
          <p:cNvPicPr/>
          <p:nvPr/>
        </p:nvPicPr>
        <p:blipFill>
          <a:blip r:embed="rId2"/>
          <a:stretch/>
        </p:blipFill>
        <p:spPr>
          <a:xfrm>
            <a:off x="309960" y="7884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391" name="CustomShape 2"/>
          <p:cNvSpPr/>
          <p:nvPr/>
        </p:nvSpPr>
        <p:spPr>
          <a:xfrm>
            <a:off x="977760" y="1134000"/>
            <a:ext cx="5716440" cy="74592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02680">
              <a:lnSpc>
                <a:spcPct val="100000"/>
              </a:lnSpc>
              <a:buClr>
                <a:srgbClr val="000000"/>
              </a:buClr>
              <a:buFont typeface="StarSymbol"/>
              <a:buAutoNum type="romanU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TỔNG QUAN VỀ ĐỀ TÀI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978120" y="1699560"/>
            <a:ext cx="5199480" cy="7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II.CƠ SỞ LÝ THUYẾT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977760" y="2235240"/>
            <a:ext cx="6520680" cy="7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III.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NỘI DUNG THỰC HIỆN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4" name="CustomShape 5"/>
          <p:cNvSpPr/>
          <p:nvPr/>
        </p:nvSpPr>
        <p:spPr>
          <a:xfrm>
            <a:off x="977760" y="3283200"/>
            <a:ext cx="296892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IV. DEMO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5" name="CustomShape 6"/>
          <p:cNvSpPr/>
          <p:nvPr/>
        </p:nvSpPr>
        <p:spPr>
          <a:xfrm>
            <a:off x="977760" y="3773160"/>
            <a:ext cx="8272440" cy="506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V. ĐÁNH GIÁ VÀ HƯỚNG PHÁT TRIỂN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ransition spd="med">
    <p:blinds dir="vert"/>
  </p:transition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1" dur="2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26" dur="2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1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CustomShape 1"/>
          <p:cNvSpPr/>
          <p:nvPr/>
        </p:nvSpPr>
        <p:spPr>
          <a:xfrm>
            <a:off x="5522760" y="4467960"/>
            <a:ext cx="3827520" cy="56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rial Black"/>
                <a:ea typeface="DejaVu Sans"/>
              </a:rPr>
              <a:t>THANK YOU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11" name="CustomShape 2"/>
          <p:cNvSpPr/>
          <p:nvPr/>
        </p:nvSpPr>
        <p:spPr>
          <a:xfrm>
            <a:off x="92880" y="226800"/>
            <a:ext cx="3992760" cy="1573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66b3"/>
                </a:solidFill>
                <a:latin typeface="Arial"/>
                <a:ea typeface="DejaVu Sans"/>
              </a:rPr>
              <a:t>CẢM ƠN THẦY CÔ VÀ CÁC BẠN ĐÃ CHÚ Ý LẮNG NGHE! 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wheel spokes="1"/>
  </p:transition>
  <p:timing>
    <p:tnLst>
      <p:par>
        <p:cTn id="506" dur="indefinite" restart="never" nodeType="tmRoot">
          <p:childTnLst>
            <p:seq>
              <p:cTn id="50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TỔNG QUAN VỀ ĐỀ TÀI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7" name="Content Placeholder 2" descr=""/>
          <p:cNvPicPr/>
          <p:nvPr/>
        </p:nvPicPr>
        <p:blipFill>
          <a:blip r:embed="rId1"/>
          <a:stretch/>
        </p:blipFill>
        <p:spPr>
          <a:xfrm>
            <a:off x="309960" y="7884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2143440" y="1669320"/>
            <a:ext cx="1937160" cy="104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3"/>
          <p:cNvSpPr/>
          <p:nvPr/>
        </p:nvSpPr>
        <p:spPr>
          <a:xfrm>
            <a:off x="3814560" y="2726640"/>
            <a:ext cx="170640" cy="180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4"/>
          <p:cNvSpPr/>
          <p:nvPr/>
        </p:nvSpPr>
        <p:spPr>
          <a:xfrm>
            <a:off x="503640" y="1326600"/>
            <a:ext cx="9059760" cy="32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400" descr=""/>
          <p:cNvPicPr/>
          <p:nvPr/>
        </p:nvPicPr>
        <p:blipFill>
          <a:blip r:embed="rId2"/>
          <a:stretch/>
        </p:blipFill>
        <p:spPr>
          <a:xfrm rot="16199400">
            <a:off x="51480" y="1355400"/>
            <a:ext cx="3899520" cy="3598920"/>
          </a:xfrm>
          <a:prstGeom prst="rect">
            <a:avLst/>
          </a:prstGeom>
          <a:ln>
            <a:noFill/>
          </a:ln>
        </p:spPr>
      </p:pic>
      <p:pic>
        <p:nvPicPr>
          <p:cNvPr id="402" name="Picture 401" descr=""/>
          <p:cNvPicPr/>
          <p:nvPr/>
        </p:nvPicPr>
        <p:blipFill>
          <a:blip r:embed="rId3"/>
          <a:stretch/>
        </p:blipFill>
        <p:spPr>
          <a:xfrm>
            <a:off x="3907800" y="2012760"/>
            <a:ext cx="2783160" cy="2201400"/>
          </a:xfrm>
          <a:prstGeom prst="rect">
            <a:avLst/>
          </a:prstGeom>
          <a:ln>
            <a:noFill/>
          </a:ln>
        </p:spPr>
      </p:pic>
      <p:pic>
        <p:nvPicPr>
          <p:cNvPr id="403" name="Picture 402" descr=""/>
          <p:cNvPicPr/>
          <p:nvPr/>
        </p:nvPicPr>
        <p:blipFill>
          <a:blip r:embed="rId4"/>
          <a:stretch/>
        </p:blipFill>
        <p:spPr>
          <a:xfrm>
            <a:off x="6809040" y="3732480"/>
            <a:ext cx="3061080" cy="1551240"/>
          </a:xfrm>
          <a:prstGeom prst="rect">
            <a:avLst/>
          </a:prstGeom>
          <a:ln>
            <a:noFill/>
          </a:ln>
        </p:spPr>
      </p:pic>
      <p:pic>
        <p:nvPicPr>
          <p:cNvPr id="404" name="Picture 403" descr=""/>
          <p:cNvPicPr/>
          <p:nvPr/>
        </p:nvPicPr>
        <p:blipFill>
          <a:blip r:embed="rId5"/>
          <a:stretch/>
        </p:blipFill>
        <p:spPr>
          <a:xfrm>
            <a:off x="6809040" y="933480"/>
            <a:ext cx="3062160" cy="1676880"/>
          </a:xfrm>
          <a:prstGeom prst="rect">
            <a:avLst/>
          </a:prstGeom>
          <a:ln>
            <a:noFill/>
          </a:ln>
        </p:spPr>
      </p:pic>
      <p:sp>
        <p:nvSpPr>
          <p:cNvPr id="405" name="CustomShape 5"/>
          <p:cNvSpPr/>
          <p:nvPr/>
        </p:nvSpPr>
        <p:spPr>
          <a:xfrm>
            <a:off x="5010840" y="714240"/>
            <a:ext cx="177840" cy="20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6" name="CustomShape 6"/>
          <p:cNvSpPr/>
          <p:nvPr/>
        </p:nvSpPr>
        <p:spPr>
          <a:xfrm>
            <a:off x="2394360" y="2116800"/>
            <a:ext cx="5289480" cy="199368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LÝ DO CHỌN ĐỀ TÀI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blinds dir="vert"/>
  </p:transition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43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4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3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58" dur="2000"/>
                                        <p:tgtEl>
                                          <p:spTgt spid="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CƠ SỞ LÝ THUYẾT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08" name="Content Placeholder 2" descr=""/>
          <p:cNvPicPr/>
          <p:nvPr/>
        </p:nvPicPr>
        <p:blipFill>
          <a:blip r:embed="rId1"/>
          <a:stretch/>
        </p:blipFill>
        <p:spPr>
          <a:xfrm>
            <a:off x="309960" y="7884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409" name="CustomShape 2"/>
          <p:cNvSpPr/>
          <p:nvPr/>
        </p:nvSpPr>
        <p:spPr>
          <a:xfrm>
            <a:off x="5194440" y="2474280"/>
            <a:ext cx="171720" cy="18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0" name="Picture 408" descr=""/>
          <p:cNvPicPr/>
          <p:nvPr/>
        </p:nvPicPr>
        <p:blipFill>
          <a:blip r:embed="rId2"/>
          <a:stretch/>
        </p:blipFill>
        <p:spPr>
          <a:xfrm>
            <a:off x="3256560" y="2404080"/>
            <a:ext cx="3340800" cy="1138320"/>
          </a:xfrm>
          <a:prstGeom prst="rect">
            <a:avLst/>
          </a:prstGeom>
          <a:ln>
            <a:noFill/>
          </a:ln>
        </p:spPr>
      </p:pic>
      <p:pic>
        <p:nvPicPr>
          <p:cNvPr id="411" name="Picture 409" descr=""/>
          <p:cNvPicPr/>
          <p:nvPr/>
        </p:nvPicPr>
        <p:blipFill>
          <a:blip r:embed="rId3"/>
          <a:stretch/>
        </p:blipFill>
        <p:spPr>
          <a:xfrm>
            <a:off x="6871320" y="1006200"/>
            <a:ext cx="2982960" cy="1374480"/>
          </a:xfrm>
          <a:prstGeom prst="rect">
            <a:avLst/>
          </a:prstGeom>
          <a:ln>
            <a:noFill/>
          </a:ln>
        </p:spPr>
      </p:pic>
      <p:pic>
        <p:nvPicPr>
          <p:cNvPr id="412" name="Picture 410" descr=""/>
          <p:cNvPicPr/>
          <p:nvPr/>
        </p:nvPicPr>
        <p:blipFill>
          <a:blip r:embed="rId4"/>
          <a:stretch/>
        </p:blipFill>
        <p:spPr>
          <a:xfrm>
            <a:off x="371880" y="979200"/>
            <a:ext cx="2937960" cy="1319400"/>
          </a:xfrm>
          <a:prstGeom prst="rect">
            <a:avLst/>
          </a:prstGeom>
          <a:ln>
            <a:noFill/>
          </a:ln>
        </p:spPr>
      </p:pic>
      <p:sp>
        <p:nvSpPr>
          <p:cNvPr id="413" name="CustomShape 3"/>
          <p:cNvSpPr/>
          <p:nvPr/>
        </p:nvSpPr>
        <p:spPr>
          <a:xfrm>
            <a:off x="4732560" y="4773960"/>
            <a:ext cx="171720" cy="181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4" name="Picture 412" descr=""/>
          <p:cNvPicPr/>
          <p:nvPr/>
        </p:nvPicPr>
        <p:blipFill>
          <a:blip r:embed="rId5"/>
          <a:stretch/>
        </p:blipFill>
        <p:spPr>
          <a:xfrm>
            <a:off x="352080" y="3574800"/>
            <a:ext cx="2815200" cy="1428480"/>
          </a:xfrm>
          <a:prstGeom prst="rect">
            <a:avLst/>
          </a:prstGeom>
          <a:ln>
            <a:noFill/>
          </a:ln>
        </p:spPr>
      </p:pic>
      <p:pic>
        <p:nvPicPr>
          <p:cNvPr id="415" name="Picture 413" descr=""/>
          <p:cNvPicPr/>
          <p:nvPr/>
        </p:nvPicPr>
        <p:blipFill>
          <a:blip r:embed="rId6"/>
          <a:stretch/>
        </p:blipFill>
        <p:spPr>
          <a:xfrm>
            <a:off x="3141000" y="1095480"/>
            <a:ext cx="2229120" cy="1615320"/>
          </a:xfrm>
          <a:prstGeom prst="rect">
            <a:avLst/>
          </a:prstGeom>
          <a:ln>
            <a:noFill/>
          </a:ln>
        </p:spPr>
      </p:pic>
      <p:pic>
        <p:nvPicPr>
          <p:cNvPr id="416" name="Picture 414" descr=""/>
          <p:cNvPicPr/>
          <p:nvPr/>
        </p:nvPicPr>
        <p:blipFill>
          <a:blip r:embed="rId7"/>
          <a:stretch/>
        </p:blipFill>
        <p:spPr>
          <a:xfrm>
            <a:off x="5159520" y="1166040"/>
            <a:ext cx="1755720" cy="1317960"/>
          </a:xfrm>
          <a:prstGeom prst="rect">
            <a:avLst/>
          </a:prstGeom>
          <a:ln>
            <a:noFill/>
          </a:ln>
        </p:spPr>
      </p:pic>
      <p:pic>
        <p:nvPicPr>
          <p:cNvPr id="417" name="Picture 415" descr=""/>
          <p:cNvPicPr/>
          <p:nvPr/>
        </p:nvPicPr>
        <p:blipFill>
          <a:blip r:embed="rId8"/>
          <a:stretch/>
        </p:blipFill>
        <p:spPr>
          <a:xfrm>
            <a:off x="6820560" y="3626280"/>
            <a:ext cx="3033720" cy="1583640"/>
          </a:xfrm>
          <a:prstGeom prst="rect">
            <a:avLst/>
          </a:prstGeom>
          <a:ln>
            <a:noFill/>
          </a:ln>
        </p:spPr>
      </p:pic>
      <p:sp>
        <p:nvSpPr>
          <p:cNvPr id="418" name="CustomShape 4"/>
          <p:cNvSpPr/>
          <p:nvPr/>
        </p:nvSpPr>
        <p:spPr>
          <a:xfrm>
            <a:off x="3715920" y="4009680"/>
            <a:ext cx="1018800" cy="104760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Sqlite3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19" name="Picture 417" descr=""/>
          <p:cNvPicPr/>
          <p:nvPr/>
        </p:nvPicPr>
        <p:blipFill>
          <a:blip r:embed="rId10"/>
          <a:stretch/>
        </p:blipFill>
        <p:spPr>
          <a:xfrm>
            <a:off x="5096160" y="4037760"/>
            <a:ext cx="1216800" cy="1050480"/>
          </a:xfrm>
          <a:prstGeom prst="rect">
            <a:avLst/>
          </a:prstGeom>
          <a:ln>
            <a:noFill/>
          </a:ln>
        </p:spPr>
      </p:pic>
      <p:pic>
        <p:nvPicPr>
          <p:cNvPr id="420" name="Picture 418" descr=""/>
          <p:cNvPicPr/>
          <p:nvPr/>
        </p:nvPicPr>
        <p:blipFill>
          <a:blip r:embed="rId11"/>
          <a:stretch/>
        </p:blipFill>
        <p:spPr>
          <a:xfrm rot="4963800">
            <a:off x="4754160" y="3817800"/>
            <a:ext cx="691200" cy="426600"/>
          </a:xfrm>
          <a:prstGeom prst="rect">
            <a:avLst/>
          </a:prstGeom>
          <a:ln>
            <a:noFill/>
          </a:ln>
        </p:spPr>
      </p:pic>
      <p:sp>
        <p:nvSpPr>
          <p:cNvPr id="421" name="CustomShape 5"/>
          <p:cNvSpPr/>
          <p:nvPr/>
        </p:nvSpPr>
        <p:spPr>
          <a:xfrm>
            <a:off x="3657600" y="5120640"/>
            <a:ext cx="1550160" cy="342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Postgresql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0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3" dur="25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78" dur="2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81" dur="2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6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9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92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97" dur="500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102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03" dur="10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104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09" dur="2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TRAO ĐỔI DỮ LIỆU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23" name="Content Placeholder 2" descr=""/>
          <p:cNvPicPr/>
          <p:nvPr/>
        </p:nvPicPr>
        <p:blipFill>
          <a:blip r:embed="rId1"/>
          <a:stretch/>
        </p:blipFill>
        <p:spPr>
          <a:xfrm>
            <a:off x="309960" y="7884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424" name="CustomShape 2"/>
          <p:cNvSpPr/>
          <p:nvPr/>
        </p:nvSpPr>
        <p:spPr>
          <a:xfrm>
            <a:off x="698040" y="756000"/>
            <a:ext cx="9059400" cy="4377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25" name="CustomShape 3"/>
          <p:cNvSpPr/>
          <p:nvPr/>
        </p:nvSpPr>
        <p:spPr>
          <a:xfrm>
            <a:off x="4724280" y="3065760"/>
            <a:ext cx="172080" cy="181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6" name="Picture 425" descr=""/>
          <p:cNvPicPr/>
          <p:nvPr/>
        </p:nvPicPr>
        <p:blipFill>
          <a:blip r:embed="rId2"/>
          <a:stretch/>
        </p:blipFill>
        <p:spPr>
          <a:xfrm>
            <a:off x="2506680" y="2145960"/>
            <a:ext cx="2226600" cy="1547280"/>
          </a:xfrm>
          <a:prstGeom prst="rect">
            <a:avLst/>
          </a:prstGeom>
          <a:ln>
            <a:noFill/>
          </a:ln>
        </p:spPr>
      </p:pic>
      <p:sp>
        <p:nvSpPr>
          <p:cNvPr id="427" name="CustomShape 4"/>
          <p:cNvSpPr/>
          <p:nvPr/>
        </p:nvSpPr>
        <p:spPr>
          <a:xfrm>
            <a:off x="5770800" y="1497960"/>
            <a:ext cx="1567440" cy="234792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428" name="CustomShape 5"/>
          <p:cNvSpPr/>
          <p:nvPr/>
        </p:nvSpPr>
        <p:spPr>
          <a:xfrm>
            <a:off x="8552520" y="1544760"/>
            <a:ext cx="1018800" cy="104760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29" name="Picture 428" descr=""/>
          <p:cNvPicPr/>
          <p:nvPr/>
        </p:nvPicPr>
        <p:blipFill>
          <a:blip r:embed="rId5"/>
          <a:stretch/>
        </p:blipFill>
        <p:spPr>
          <a:xfrm>
            <a:off x="8094600" y="3067200"/>
            <a:ext cx="1755720" cy="1516680"/>
          </a:xfrm>
          <a:prstGeom prst="rect">
            <a:avLst/>
          </a:prstGeom>
          <a:ln>
            <a:noFill/>
          </a:ln>
        </p:spPr>
      </p:pic>
      <p:sp>
        <p:nvSpPr>
          <p:cNvPr id="430" name="CustomShape 6"/>
          <p:cNvSpPr/>
          <p:nvPr/>
        </p:nvSpPr>
        <p:spPr>
          <a:xfrm>
            <a:off x="558000" y="3960360"/>
            <a:ext cx="1356120" cy="95472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Module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31" name="Picture 430" descr=""/>
          <p:cNvPicPr/>
          <p:nvPr/>
        </p:nvPicPr>
        <p:blipFill>
          <a:blip r:embed="rId7"/>
          <a:stretch/>
        </p:blipFill>
        <p:spPr>
          <a:xfrm rot="8870400">
            <a:off x="2044080" y="3882600"/>
            <a:ext cx="1518840" cy="409680"/>
          </a:xfrm>
          <a:prstGeom prst="rect">
            <a:avLst/>
          </a:prstGeom>
          <a:ln>
            <a:noFill/>
          </a:ln>
        </p:spPr>
      </p:pic>
      <p:pic>
        <p:nvPicPr>
          <p:cNvPr id="432" name="Picture 431" descr=""/>
          <p:cNvPicPr/>
          <p:nvPr/>
        </p:nvPicPr>
        <p:blipFill>
          <a:blip r:embed="rId8"/>
          <a:stretch/>
        </p:blipFill>
        <p:spPr>
          <a:xfrm rot="11252400">
            <a:off x="4402800" y="3646800"/>
            <a:ext cx="1323720" cy="312840"/>
          </a:xfrm>
          <a:prstGeom prst="rect">
            <a:avLst/>
          </a:prstGeom>
          <a:ln>
            <a:noFill/>
          </a:ln>
        </p:spPr>
      </p:pic>
      <p:pic>
        <p:nvPicPr>
          <p:cNvPr id="433" name="Picture 433" descr=""/>
          <p:cNvPicPr/>
          <p:nvPr/>
        </p:nvPicPr>
        <p:blipFill>
          <a:blip r:embed="rId9"/>
          <a:stretch/>
        </p:blipFill>
        <p:spPr>
          <a:xfrm rot="1830000">
            <a:off x="1954440" y="1521000"/>
            <a:ext cx="1657800" cy="462600"/>
          </a:xfrm>
          <a:prstGeom prst="rect">
            <a:avLst/>
          </a:prstGeom>
          <a:ln>
            <a:noFill/>
          </a:ln>
        </p:spPr>
      </p:pic>
      <p:pic>
        <p:nvPicPr>
          <p:cNvPr id="434" name="Picture 434" descr=""/>
          <p:cNvPicPr/>
          <p:nvPr/>
        </p:nvPicPr>
        <p:blipFill>
          <a:blip r:embed="rId10"/>
          <a:stretch/>
        </p:blipFill>
        <p:spPr>
          <a:xfrm rot="9680400">
            <a:off x="4151160" y="1716120"/>
            <a:ext cx="1719720" cy="446040"/>
          </a:xfrm>
          <a:prstGeom prst="rect">
            <a:avLst/>
          </a:prstGeom>
          <a:ln>
            <a:noFill/>
          </a:ln>
        </p:spPr>
      </p:pic>
      <p:pic>
        <p:nvPicPr>
          <p:cNvPr id="435" name="Picture 435" descr=""/>
          <p:cNvPicPr/>
          <p:nvPr/>
        </p:nvPicPr>
        <p:blipFill>
          <a:blip r:embed="rId11"/>
          <a:stretch/>
        </p:blipFill>
        <p:spPr>
          <a:xfrm>
            <a:off x="4709520" y="2682720"/>
            <a:ext cx="1001520" cy="33156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12"/>
          <a:stretch/>
        </p:blipFill>
        <p:spPr>
          <a:xfrm>
            <a:off x="279000" y="1030680"/>
            <a:ext cx="1650240" cy="108000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13"/>
          <a:stretch/>
        </p:blipFill>
        <p:spPr>
          <a:xfrm>
            <a:off x="465120" y="2244600"/>
            <a:ext cx="1364400" cy="1377720"/>
          </a:xfrm>
          <a:prstGeom prst="rect">
            <a:avLst/>
          </a:prstGeom>
          <a:ln>
            <a:noFill/>
          </a:ln>
        </p:spPr>
      </p:pic>
      <p:pic>
        <p:nvPicPr>
          <p:cNvPr id="438" name="Picture 432" descr=""/>
          <p:cNvPicPr/>
          <p:nvPr/>
        </p:nvPicPr>
        <p:blipFill>
          <a:blip r:embed="rId14"/>
          <a:stretch/>
        </p:blipFill>
        <p:spPr>
          <a:xfrm>
            <a:off x="1522080" y="2682360"/>
            <a:ext cx="1001520" cy="331560"/>
          </a:xfrm>
          <a:prstGeom prst="rect">
            <a:avLst/>
          </a:prstGeom>
          <a:ln>
            <a:noFill/>
          </a:ln>
        </p:spPr>
      </p:pic>
      <p:pic>
        <p:nvPicPr>
          <p:cNvPr id="439" name="" descr=""/>
          <p:cNvPicPr/>
          <p:nvPr/>
        </p:nvPicPr>
        <p:blipFill>
          <a:blip r:embed="rId15"/>
          <a:stretch/>
        </p:blipFill>
        <p:spPr>
          <a:xfrm>
            <a:off x="7344360" y="2743200"/>
            <a:ext cx="938160" cy="47376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10" dur="indefinite" restart="never" nodeType="tmRoot">
          <p:childTnLst>
            <p:seq>
              <p:cTn id="111" dur="indefinite" nodeType="mainSeq">
                <p:childTnLst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6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9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23" dur="5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28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31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6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41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NỘI DUNG THỰC HIỆN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1" name="Content Placeholder 2" descr=""/>
          <p:cNvPicPr/>
          <p:nvPr/>
        </p:nvPicPr>
        <p:blipFill>
          <a:blip r:embed="rId1"/>
          <a:stretch/>
        </p:blipFill>
        <p:spPr>
          <a:xfrm>
            <a:off x="309960" y="7884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442" name="CustomShape 2"/>
          <p:cNvSpPr/>
          <p:nvPr/>
        </p:nvSpPr>
        <p:spPr>
          <a:xfrm>
            <a:off x="558000" y="1071000"/>
            <a:ext cx="9225360" cy="4134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3" name="CustomShape 3"/>
          <p:cNvSpPr/>
          <p:nvPr/>
        </p:nvSpPr>
        <p:spPr>
          <a:xfrm>
            <a:off x="503640" y="1150200"/>
            <a:ext cx="9371160" cy="4000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Xác định yêu cầu</a:t>
            </a: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Người quản trị: Theo dõi, quản lý quá trình thuê và vận hành các phòng trọ tại tất cả các khu vực. </a:t>
            </a: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Chủ nhà trọ: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Quản lý, theo dõi và điều khiển thiết bị điện</a:t>
            </a: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trong mỗi phòng trọ.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Theo dõi, quản lý quá trình thuê và vận hành</a:t>
            </a: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các phòng trọ tại khu vực mình phục trách.</a:t>
            </a:r>
            <a:endParaRPr b="0" lang="en-US" sz="3200" spc="-1" strike="noStrike">
              <a:latin typeface="Arial"/>
            </a:endParaRPr>
          </a:p>
          <a:p>
            <a:pPr marL="216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Khách hàng: Quản lý, theo dõi và điều khiển các thiết bị trong phòng của mình.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42" dur="indefinite" restart="never" nodeType="tmRoot">
          <p:childTnLst>
            <p:seq>
              <p:cTn id="143" dur="indefinite" nodeType="mainSeq">
                <p:childTnLst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148" dur="2000"/>
                                        <p:tgtEl>
                                          <p:spTgt spid="4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PHÂN RÃ CHỨC NĂNG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5" name="Content Placeholder 2" descr=""/>
          <p:cNvPicPr/>
          <p:nvPr/>
        </p:nvPicPr>
        <p:blipFill>
          <a:blip r:embed="rId1"/>
          <a:stretch/>
        </p:blipFill>
        <p:spPr>
          <a:xfrm>
            <a:off x="309960" y="7884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446" name="CustomShape 2"/>
          <p:cNvSpPr/>
          <p:nvPr/>
        </p:nvSpPr>
        <p:spPr>
          <a:xfrm>
            <a:off x="503640" y="1326600"/>
            <a:ext cx="9059760" cy="32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7" name="CustomShape 3"/>
          <p:cNvSpPr/>
          <p:nvPr/>
        </p:nvSpPr>
        <p:spPr>
          <a:xfrm>
            <a:off x="3442320" y="3326400"/>
            <a:ext cx="1731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8" name="" descr=""/>
          <p:cNvPicPr/>
          <p:nvPr/>
        </p:nvPicPr>
        <p:blipFill>
          <a:blip r:embed="rId2"/>
          <a:stretch/>
        </p:blipFill>
        <p:spPr>
          <a:xfrm>
            <a:off x="192600" y="993240"/>
            <a:ext cx="9718200" cy="439560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149" dur="indefinite" restart="never" nodeType="tmRoot">
          <p:childTnLst>
            <p:seq>
              <p:cTn id="150" dur="indefinite" nodeType="mainSeq">
                <p:childTnLst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55" dur="2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CustomShape 1"/>
          <p:cNvSpPr/>
          <p:nvPr/>
        </p:nvSpPr>
        <p:spPr>
          <a:xfrm>
            <a:off x="2061000" y="-157680"/>
            <a:ext cx="8679960" cy="108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BIỂU ĐỒ HOẠT ĐỘNG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50" name="Content Placeholder 2" descr=""/>
          <p:cNvPicPr/>
          <p:nvPr/>
        </p:nvPicPr>
        <p:blipFill>
          <a:blip r:embed="rId1"/>
          <a:stretch/>
        </p:blipFill>
        <p:spPr>
          <a:xfrm>
            <a:off x="309960" y="79200"/>
            <a:ext cx="547200" cy="606240"/>
          </a:xfrm>
          <a:prstGeom prst="rect">
            <a:avLst/>
          </a:prstGeom>
          <a:ln>
            <a:noFill/>
          </a:ln>
        </p:spPr>
      </p:pic>
      <p:sp>
        <p:nvSpPr>
          <p:cNvPr id="451" name="CustomShape 2"/>
          <p:cNvSpPr/>
          <p:nvPr/>
        </p:nvSpPr>
        <p:spPr>
          <a:xfrm>
            <a:off x="503640" y="1326600"/>
            <a:ext cx="9059760" cy="32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2" name="CustomShape 3"/>
          <p:cNvSpPr/>
          <p:nvPr/>
        </p:nvSpPr>
        <p:spPr>
          <a:xfrm>
            <a:off x="3442320" y="3326400"/>
            <a:ext cx="173160" cy="27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3" name="Picture 452" descr=""/>
          <p:cNvPicPr/>
          <p:nvPr/>
        </p:nvPicPr>
        <p:blipFill>
          <a:blip r:embed="rId2"/>
          <a:stretch/>
        </p:blipFill>
        <p:spPr>
          <a:xfrm>
            <a:off x="371880" y="929880"/>
            <a:ext cx="4098600" cy="3674520"/>
          </a:xfrm>
          <a:prstGeom prst="rect">
            <a:avLst/>
          </a:prstGeom>
          <a:ln>
            <a:noFill/>
          </a:ln>
        </p:spPr>
      </p:pic>
      <p:sp>
        <p:nvSpPr>
          <p:cNvPr id="454" name="CustomShape 4"/>
          <p:cNvSpPr/>
          <p:nvPr/>
        </p:nvSpPr>
        <p:spPr>
          <a:xfrm>
            <a:off x="211680" y="4993200"/>
            <a:ext cx="3713400" cy="29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Hoạt động thêm khách hàng mới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5" name="CustomShape 5"/>
          <p:cNvSpPr/>
          <p:nvPr/>
        </p:nvSpPr>
        <p:spPr>
          <a:xfrm>
            <a:off x="4996440" y="4989600"/>
            <a:ext cx="4364640" cy="294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Hoạt động điều khiển thiết bị và hẹn giờ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56" name="" descr=""/>
          <p:cNvPicPr/>
          <p:nvPr/>
        </p:nvPicPr>
        <p:blipFill>
          <a:blip r:embed="rId3"/>
          <a:stretch/>
        </p:blipFill>
        <p:spPr>
          <a:xfrm>
            <a:off x="4538880" y="876960"/>
            <a:ext cx="5134680" cy="4086720"/>
          </a:xfrm>
          <a:prstGeom prst="rect">
            <a:avLst/>
          </a:prstGeom>
          <a:ln>
            <a:noFill/>
          </a:ln>
        </p:spPr>
      </p:pic>
    </p:spTree>
  </p:cSld>
  <p:transition spd="med">
    <p:plus/>
  </p:transition>
  <p:timing>
    <p:tnLst>
      <p:par>
        <p:cTn id="156" dur="indefinite" restart="never" nodeType="tmRoot">
          <p:childTnLst>
            <p:seq>
              <p:cTn id="157" dur="indefinite" nodeType="mainSeq">
                <p:childTnLst>
                  <p:par>
                    <p:cTn id="158" fill="hold">
                      <p:stCondLst>
                        <p:cond delay="indefinite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2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3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4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7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8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9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4" dur="5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177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1485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2017-08-14T10:40:52Z</dcterms:created>
  <dc:creator>Sua Laptop 24h</dc:creator>
  <dc:description/>
  <dc:language>en-US</dc:language>
  <cp:lastModifiedBy/>
  <dcterms:modified xsi:type="dcterms:W3CDTF">2021-01-06T10:31:22Z</dcterms:modified>
  <cp:revision>102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A4 Paper (210x297 mm)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38</vt:i4>
  </property>
</Properties>
</file>